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2"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a:srgbClr val="3C12EE"/>
    <a:srgbClr val="05D9B1"/>
    <a:srgbClr val="9900CC"/>
    <a:srgbClr val="66FF66"/>
    <a:srgbClr val="FF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17FA480-96E0-49C1-B686-A99098380C93}" type="datetimeFigureOut">
              <a:rPr lang="en-US" smtClean="0"/>
              <a:pPr/>
              <a:t>5/20/2010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E31DD89-D88E-44DC-9B1E-99750E19095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7FA480-96E0-49C1-B686-A99098380C93}" type="datetimeFigureOut">
              <a:rPr lang="en-US" smtClean="0"/>
              <a:pPr/>
              <a:t>5/20/2010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31DD89-D88E-44DC-9B1E-99750E19095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7FA480-96E0-49C1-B686-A99098380C93}" type="datetimeFigureOut">
              <a:rPr lang="en-US" smtClean="0"/>
              <a:pPr/>
              <a:t>5/20/2010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31DD89-D88E-44DC-9B1E-99750E19095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7FA480-96E0-49C1-B686-A99098380C93}" type="datetimeFigureOut">
              <a:rPr lang="en-US" smtClean="0"/>
              <a:pPr/>
              <a:t>5/20/2010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31DD89-D88E-44DC-9B1E-99750E19095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17FA480-96E0-49C1-B686-A99098380C93}" type="datetimeFigureOut">
              <a:rPr lang="en-US" smtClean="0"/>
              <a:pPr/>
              <a:t>5/20/2010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31DD89-D88E-44DC-9B1E-99750E19095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17FA480-96E0-49C1-B686-A99098380C93}" type="datetimeFigureOut">
              <a:rPr lang="en-US" smtClean="0"/>
              <a:pPr/>
              <a:t>5/20/2010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31DD89-D88E-44DC-9B1E-99750E19095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17FA480-96E0-49C1-B686-A99098380C93}" type="datetimeFigureOut">
              <a:rPr lang="en-US" smtClean="0"/>
              <a:pPr/>
              <a:t>5/20/2010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31DD89-D88E-44DC-9B1E-99750E19095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17FA480-96E0-49C1-B686-A99098380C93}" type="datetimeFigureOut">
              <a:rPr lang="en-US" smtClean="0"/>
              <a:pPr/>
              <a:t>5/20/2010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31DD89-D88E-44DC-9B1E-99750E19095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7FA480-96E0-49C1-B686-A99098380C93}" type="datetimeFigureOut">
              <a:rPr lang="en-US" smtClean="0"/>
              <a:pPr/>
              <a:t>5/20/2010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31DD89-D88E-44DC-9B1E-99750E19095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17FA480-96E0-49C1-B686-A99098380C93}" type="datetimeFigureOut">
              <a:rPr lang="en-US" smtClean="0"/>
              <a:pPr/>
              <a:t>5/20/2010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31DD89-D88E-44DC-9B1E-99750E19095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17FA480-96E0-49C1-B686-A99098380C93}" type="datetimeFigureOut">
              <a:rPr lang="en-US" smtClean="0"/>
              <a:pPr/>
              <a:t>5/20/2010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8E31DD89-D88E-44DC-9B1E-99750E190956}"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17FA480-96E0-49C1-B686-A99098380C93}" type="datetimeFigureOut">
              <a:rPr lang="en-US" smtClean="0"/>
              <a:pPr/>
              <a:t>5/20/2010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E31DD89-D88E-44DC-9B1E-99750E190956}"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chinadaily.com.cn/citylife/2007-05/23/xin_5905042309504171795815.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228600" y="1752600"/>
            <a:ext cx="8610600" cy="1470025"/>
          </a:xfrm>
        </p:spPr>
        <p:txBody>
          <a:bodyPr>
            <a:prstTxWarp prst="textCascadeDown">
              <a:avLst/>
            </a:prstTxWarp>
            <a:normAutofit fontScale="90000"/>
          </a:bodyPr>
          <a:lstStyle/>
          <a:p>
            <a:r>
              <a:rPr lang="en-US" dirty="0" smtClean="0">
                <a:solidFill>
                  <a:schemeClr val="tx1">
                    <a:lumMod val="95000"/>
                  </a:schemeClr>
                </a:solidFill>
                <a:effectLst>
                  <a:glow rad="228600">
                    <a:schemeClr val="accent3">
                      <a:satMod val="175000"/>
                      <a:alpha val="40000"/>
                    </a:schemeClr>
                  </a:glow>
                </a:effectLst>
                <a:latin typeface="Bauhaus 93" pitchFamily="82" charset="0"/>
              </a:rPr>
              <a:t>Music &amp; Fashion of the </a:t>
            </a:r>
            <a:r>
              <a:rPr lang="en-US" dirty="0" smtClean="0">
                <a:ln>
                  <a:solidFill>
                    <a:srgbClr val="66FF66"/>
                  </a:solidFill>
                </a:ln>
                <a:solidFill>
                  <a:schemeClr val="tx1">
                    <a:lumMod val="95000"/>
                  </a:schemeClr>
                </a:solidFill>
                <a:effectLst>
                  <a:glow rad="228600">
                    <a:schemeClr val="accent3">
                      <a:satMod val="175000"/>
                      <a:alpha val="40000"/>
                    </a:schemeClr>
                  </a:glow>
                </a:effectLst>
                <a:latin typeface="Bauhaus 93" pitchFamily="82" charset="0"/>
              </a:rPr>
              <a:t>70’s</a:t>
            </a:r>
            <a:endParaRPr lang="en-US" dirty="0">
              <a:ln>
                <a:solidFill>
                  <a:srgbClr val="66FF66"/>
                </a:solidFill>
              </a:ln>
              <a:solidFill>
                <a:schemeClr val="tx1">
                  <a:lumMod val="95000"/>
                </a:schemeClr>
              </a:solidFill>
              <a:effectLst>
                <a:glow rad="228600">
                  <a:schemeClr val="accent3">
                    <a:satMod val="175000"/>
                    <a:alpha val="40000"/>
                  </a:schemeClr>
                </a:glow>
              </a:effectLst>
              <a:latin typeface="Bauhaus 93" pitchFamily="82" charset="0"/>
            </a:endParaRPr>
          </a:p>
        </p:txBody>
      </p:sp>
      <p:sp>
        <p:nvSpPr>
          <p:cNvPr id="3" name="Subtitle 2"/>
          <p:cNvSpPr>
            <a:spLocks noGrp="1"/>
          </p:cNvSpPr>
          <p:nvPr>
            <p:ph type="subTitle" idx="1"/>
          </p:nvPr>
        </p:nvSpPr>
        <p:spPr>
          <a:xfrm>
            <a:off x="1524000" y="4267200"/>
            <a:ext cx="6400800" cy="1981200"/>
          </a:xfrm>
        </p:spPr>
        <p:txBody>
          <a:bodyPr>
            <a:normAutofit/>
          </a:bodyPr>
          <a:lstStyle/>
          <a:p>
            <a:r>
              <a:rPr lang="en-US" dirty="0" smtClean="0">
                <a:solidFill>
                  <a:schemeClr val="tx1">
                    <a:lumMod val="95000"/>
                  </a:schemeClr>
                </a:solidFill>
                <a:latin typeface="Bauhaus 93" pitchFamily="82" charset="0"/>
              </a:rPr>
              <a:t>By:</a:t>
            </a:r>
          </a:p>
          <a:p>
            <a:r>
              <a:rPr lang="en-US" dirty="0" smtClean="0">
                <a:solidFill>
                  <a:schemeClr val="tx1">
                    <a:lumMod val="95000"/>
                  </a:schemeClr>
                </a:solidFill>
                <a:latin typeface="Bauhaus 93" pitchFamily="82" charset="0"/>
              </a:rPr>
              <a:t>Amanda Jacobson</a:t>
            </a:r>
          </a:p>
          <a:p>
            <a:r>
              <a:rPr lang="en-US" dirty="0" smtClean="0">
                <a:solidFill>
                  <a:schemeClr val="tx1">
                    <a:lumMod val="95000"/>
                  </a:schemeClr>
                </a:solidFill>
                <a:latin typeface="Bauhaus 93" pitchFamily="82" charset="0"/>
              </a:rPr>
              <a:t>Haley Dray</a:t>
            </a:r>
          </a:p>
          <a:p>
            <a:r>
              <a:rPr lang="en-US" dirty="0" smtClean="0">
                <a:solidFill>
                  <a:schemeClr val="tx1">
                    <a:lumMod val="95000"/>
                  </a:schemeClr>
                </a:solidFill>
                <a:latin typeface="Bauhaus 93" pitchFamily="82" charset="0"/>
              </a:rPr>
              <a:t>Nichole Durst</a:t>
            </a:r>
            <a:endParaRPr lang="en-US" dirty="0">
              <a:solidFill>
                <a:schemeClr val="tx1">
                  <a:lumMod val="95000"/>
                </a:schemeClr>
              </a:solidFill>
              <a:latin typeface="Bauhaus 93" pitchFamily="82" charset="0"/>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9"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p:cTn id="2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23" presetClass="entr" presetSubtype="16"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p:cTn id="30"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1"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prstTxWarp prst="textDeflateBottom">
              <a:avLst/>
            </a:prstTxWarp>
          </a:bodyPr>
          <a:lstStyle/>
          <a:p>
            <a:r>
              <a:rPr lang="en-US" dirty="0" smtClean="0">
                <a:ln>
                  <a:solidFill>
                    <a:schemeClr val="tx2">
                      <a:lumMod val="50000"/>
                    </a:schemeClr>
                  </a:solidFill>
                </a:ln>
                <a:solidFill>
                  <a:schemeClr val="tx1">
                    <a:lumMod val="60000"/>
                    <a:lumOff val="40000"/>
                  </a:schemeClr>
                </a:solidFill>
                <a:effectLst>
                  <a:glow rad="228600">
                    <a:schemeClr val="accent3">
                      <a:satMod val="175000"/>
                      <a:alpha val="40000"/>
                    </a:schemeClr>
                  </a:glow>
                </a:effectLst>
                <a:latin typeface="Bauhaus 93" pitchFamily="82" charset="0"/>
              </a:rPr>
              <a:t>Greatest Movies of the 70’s</a:t>
            </a:r>
            <a:endParaRPr lang="en-US" dirty="0">
              <a:ln>
                <a:solidFill>
                  <a:schemeClr val="tx2">
                    <a:lumMod val="50000"/>
                  </a:schemeClr>
                </a:solidFill>
              </a:ln>
              <a:solidFill>
                <a:schemeClr val="tx1">
                  <a:lumMod val="60000"/>
                  <a:lumOff val="40000"/>
                </a:schemeClr>
              </a:solidFill>
              <a:effectLst>
                <a:glow rad="228600">
                  <a:schemeClr val="accent3">
                    <a:satMod val="175000"/>
                    <a:alpha val="40000"/>
                  </a:schemeClr>
                </a:glow>
              </a:effectLst>
              <a:latin typeface="Bauhaus 93" pitchFamily="82" charset="0"/>
            </a:endParaRPr>
          </a:p>
        </p:txBody>
      </p:sp>
      <p:sp>
        <p:nvSpPr>
          <p:cNvPr id="3" name="Content Placeholder 2"/>
          <p:cNvSpPr>
            <a:spLocks noGrp="1"/>
          </p:cNvSpPr>
          <p:nvPr>
            <p:ph idx="1"/>
          </p:nvPr>
        </p:nvSpPr>
        <p:spPr>
          <a:xfrm>
            <a:off x="457200" y="1935480"/>
            <a:ext cx="5257800" cy="4922520"/>
          </a:xfrm>
        </p:spPr>
        <p:txBody>
          <a:bodyPr>
            <a:normAutofit fontScale="25000" lnSpcReduction="20000"/>
          </a:bodyPr>
          <a:lstStyle/>
          <a:p>
            <a:r>
              <a:rPr lang="en-US" sz="7200" dirty="0" smtClean="0">
                <a:solidFill>
                  <a:srgbClr val="FF6699"/>
                </a:solidFill>
                <a:latin typeface="Bauhaus 93" pitchFamily="82" charset="0"/>
              </a:rPr>
              <a:t>The Godfather - (1972, Francis Ford Coppola) (Marlon Brando, Al </a:t>
            </a:r>
            <a:r>
              <a:rPr lang="en-US" sz="7200" dirty="0" err="1" smtClean="0">
                <a:solidFill>
                  <a:srgbClr val="FF6699"/>
                </a:solidFill>
                <a:latin typeface="Bauhaus 93" pitchFamily="82" charset="0"/>
              </a:rPr>
              <a:t>Pacino</a:t>
            </a:r>
            <a:r>
              <a:rPr lang="en-US" sz="7200" dirty="0" smtClean="0">
                <a:solidFill>
                  <a:srgbClr val="FF6699"/>
                </a:solidFill>
                <a:latin typeface="Bauhaus 93" pitchFamily="82" charset="0"/>
              </a:rPr>
              <a:t>)</a:t>
            </a:r>
          </a:p>
          <a:p>
            <a:r>
              <a:rPr lang="en-US" sz="7200" dirty="0" smtClean="0">
                <a:solidFill>
                  <a:srgbClr val="FF6699"/>
                </a:solidFill>
                <a:latin typeface="Bauhaus 93" pitchFamily="82" charset="0"/>
              </a:rPr>
              <a:t>The Godfather part II - (1974, Francis Ford Coppola) (Al </a:t>
            </a:r>
            <a:r>
              <a:rPr lang="en-US" sz="7200" dirty="0" err="1" smtClean="0">
                <a:solidFill>
                  <a:srgbClr val="FF6699"/>
                </a:solidFill>
                <a:latin typeface="Bauhaus 93" pitchFamily="82" charset="0"/>
              </a:rPr>
              <a:t>Pacino</a:t>
            </a:r>
            <a:r>
              <a:rPr lang="en-US" sz="7200" dirty="0" smtClean="0">
                <a:solidFill>
                  <a:srgbClr val="FF6699"/>
                </a:solidFill>
                <a:latin typeface="Bauhaus 93" pitchFamily="82" charset="0"/>
              </a:rPr>
              <a:t>, Robert </a:t>
            </a:r>
            <a:r>
              <a:rPr lang="en-US" sz="7200" dirty="0" err="1" smtClean="0">
                <a:solidFill>
                  <a:srgbClr val="FF6699"/>
                </a:solidFill>
                <a:latin typeface="Bauhaus 93" pitchFamily="82" charset="0"/>
              </a:rPr>
              <a:t>DeNiro</a:t>
            </a:r>
            <a:r>
              <a:rPr lang="en-US" sz="7200" dirty="0" smtClean="0">
                <a:solidFill>
                  <a:srgbClr val="FF6699"/>
                </a:solidFill>
                <a:latin typeface="Bauhaus 93" pitchFamily="82" charset="0"/>
              </a:rPr>
              <a:t>)</a:t>
            </a:r>
          </a:p>
          <a:p>
            <a:r>
              <a:rPr lang="de-DE" sz="7200" dirty="0" smtClean="0">
                <a:solidFill>
                  <a:srgbClr val="FF6699"/>
                </a:solidFill>
                <a:latin typeface="Bauhaus 93" pitchFamily="82" charset="0"/>
              </a:rPr>
              <a:t>Jaws - (1975, Steven Spielberg) (Roy Scheider, Richard Dreyfuss) </a:t>
            </a:r>
          </a:p>
          <a:p>
            <a:r>
              <a:rPr lang="en-US" sz="7200" dirty="0" smtClean="0">
                <a:solidFill>
                  <a:srgbClr val="FF6699"/>
                </a:solidFill>
                <a:latin typeface="Bauhaus 93" pitchFamily="82" charset="0"/>
              </a:rPr>
              <a:t>Star Wars - (1977, George Lucas) (Mark </a:t>
            </a:r>
            <a:r>
              <a:rPr lang="en-US" sz="7200" dirty="0" err="1" smtClean="0">
                <a:solidFill>
                  <a:srgbClr val="FF6699"/>
                </a:solidFill>
                <a:latin typeface="Bauhaus 93" pitchFamily="82" charset="0"/>
              </a:rPr>
              <a:t>Hamill</a:t>
            </a:r>
            <a:r>
              <a:rPr lang="en-US" sz="7200" dirty="0" smtClean="0">
                <a:solidFill>
                  <a:srgbClr val="FF6699"/>
                </a:solidFill>
                <a:latin typeface="Bauhaus 93" pitchFamily="82" charset="0"/>
              </a:rPr>
              <a:t>, Harrison Ford)</a:t>
            </a:r>
          </a:p>
          <a:p>
            <a:r>
              <a:rPr lang="en-US" sz="7200" dirty="0" smtClean="0">
                <a:solidFill>
                  <a:srgbClr val="FF6699"/>
                </a:solidFill>
                <a:latin typeface="Bauhaus 93" pitchFamily="82" charset="0"/>
              </a:rPr>
              <a:t>The Exorcist - (1973, William </a:t>
            </a:r>
            <a:r>
              <a:rPr lang="en-US" sz="7200" dirty="0" err="1" smtClean="0">
                <a:solidFill>
                  <a:srgbClr val="FF6699"/>
                </a:solidFill>
                <a:latin typeface="Bauhaus 93" pitchFamily="82" charset="0"/>
              </a:rPr>
              <a:t>Friedkin</a:t>
            </a:r>
            <a:r>
              <a:rPr lang="en-US" sz="7200" dirty="0" smtClean="0">
                <a:solidFill>
                  <a:srgbClr val="FF6699"/>
                </a:solidFill>
                <a:latin typeface="Bauhaus 93" pitchFamily="82" charset="0"/>
              </a:rPr>
              <a:t>) (Ellen Burstyn, Linda Blair) </a:t>
            </a:r>
          </a:p>
          <a:p>
            <a:r>
              <a:rPr lang="en-US" sz="7200" dirty="0" smtClean="0">
                <a:solidFill>
                  <a:srgbClr val="FF6699"/>
                </a:solidFill>
                <a:latin typeface="Bauhaus 93" pitchFamily="82" charset="0"/>
              </a:rPr>
              <a:t>Halloween - (1978, John Carpenter) (Donald </a:t>
            </a:r>
            <a:r>
              <a:rPr lang="en-US" sz="7200" dirty="0" err="1" smtClean="0">
                <a:solidFill>
                  <a:srgbClr val="FF6699"/>
                </a:solidFill>
                <a:latin typeface="Bauhaus 93" pitchFamily="82" charset="0"/>
              </a:rPr>
              <a:t>Pleasence</a:t>
            </a:r>
            <a:r>
              <a:rPr lang="en-US" sz="7200" dirty="0" smtClean="0">
                <a:solidFill>
                  <a:srgbClr val="FF6699"/>
                </a:solidFill>
                <a:latin typeface="Bauhaus 93" pitchFamily="82" charset="0"/>
              </a:rPr>
              <a:t>, Jamie Lee Curtis) </a:t>
            </a:r>
          </a:p>
          <a:p>
            <a:r>
              <a:rPr lang="en-US" sz="7200" dirty="0" smtClean="0">
                <a:solidFill>
                  <a:srgbClr val="FF6699"/>
                </a:solidFill>
                <a:latin typeface="Bauhaus 93" pitchFamily="82" charset="0"/>
              </a:rPr>
              <a:t>Saturday Night Fever - (1977, John </a:t>
            </a:r>
            <a:r>
              <a:rPr lang="en-US" sz="7200" dirty="0" err="1" smtClean="0">
                <a:solidFill>
                  <a:srgbClr val="FF6699"/>
                </a:solidFill>
                <a:latin typeface="Bauhaus 93" pitchFamily="82" charset="0"/>
              </a:rPr>
              <a:t>Badham</a:t>
            </a:r>
            <a:r>
              <a:rPr lang="en-US" sz="7200" dirty="0" smtClean="0">
                <a:solidFill>
                  <a:srgbClr val="FF6699"/>
                </a:solidFill>
                <a:latin typeface="Bauhaus 93" pitchFamily="82" charset="0"/>
              </a:rPr>
              <a:t>) (John Travolta, Karen </a:t>
            </a:r>
            <a:r>
              <a:rPr lang="en-US" sz="7200" dirty="0" err="1" smtClean="0">
                <a:solidFill>
                  <a:srgbClr val="FF6699"/>
                </a:solidFill>
                <a:latin typeface="Bauhaus 93" pitchFamily="82" charset="0"/>
              </a:rPr>
              <a:t>Gorney</a:t>
            </a:r>
            <a:r>
              <a:rPr lang="en-US" sz="7200" dirty="0" smtClean="0">
                <a:solidFill>
                  <a:srgbClr val="FF6699"/>
                </a:solidFill>
                <a:latin typeface="Bauhaus 93" pitchFamily="82" charset="0"/>
              </a:rPr>
              <a:t>) </a:t>
            </a:r>
          </a:p>
          <a:p>
            <a:r>
              <a:rPr lang="it-IT" sz="7200" dirty="0" smtClean="0">
                <a:solidFill>
                  <a:srgbClr val="FF6699"/>
                </a:solidFill>
                <a:latin typeface="Bauhaus 93" pitchFamily="82" charset="0"/>
              </a:rPr>
              <a:t>Carrie - (1976, Brian De Palma) (Sissy Spacek, Piper Laurie) </a:t>
            </a:r>
          </a:p>
          <a:p>
            <a:r>
              <a:rPr lang="en-US" sz="7200" dirty="0" smtClean="0">
                <a:solidFill>
                  <a:srgbClr val="FF6699"/>
                </a:solidFill>
                <a:latin typeface="Bauhaus 93" pitchFamily="82" charset="0"/>
              </a:rPr>
              <a:t>Superman - (1978, Richard Donner) (Christopher Reeve, Gene </a:t>
            </a:r>
            <a:r>
              <a:rPr lang="en-US" sz="7200" dirty="0" err="1" smtClean="0">
                <a:solidFill>
                  <a:srgbClr val="FF6699"/>
                </a:solidFill>
                <a:latin typeface="Bauhaus 93" pitchFamily="82" charset="0"/>
              </a:rPr>
              <a:t>Hackman</a:t>
            </a:r>
            <a:r>
              <a:rPr lang="en-US" sz="7200" dirty="0" smtClean="0">
                <a:solidFill>
                  <a:srgbClr val="FF6699"/>
                </a:solidFill>
                <a:latin typeface="Bauhaus 93" pitchFamily="82" charset="0"/>
              </a:rPr>
              <a:t>)</a:t>
            </a:r>
            <a:r>
              <a:rPr lang="en-US" sz="7200" b="1" dirty="0" smtClean="0"/>
              <a:t/>
            </a:r>
            <a:br>
              <a:rPr lang="en-US" sz="7200" b="1" dirty="0" smtClean="0"/>
            </a:br>
            <a:r>
              <a:rPr lang="it-IT" b="1" dirty="0" smtClean="0"/>
              <a:t/>
            </a:r>
            <a:br>
              <a:rPr lang="it-IT"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endParaRPr lang="en-US" dirty="0"/>
          </a:p>
        </p:txBody>
      </p:sp>
      <p:pic>
        <p:nvPicPr>
          <p:cNvPr id="1026" name="Picture 2" descr="http://www.movieposterstudio.com/pimg/Carrie_US1.jpg"/>
          <p:cNvPicPr>
            <a:picLocks noChangeAspect="1" noChangeArrowheads="1"/>
          </p:cNvPicPr>
          <p:nvPr/>
        </p:nvPicPr>
        <p:blipFill>
          <a:blip r:embed="rId2" cstate="print"/>
          <a:srcRect/>
          <a:stretch>
            <a:fillRect/>
          </a:stretch>
        </p:blipFill>
        <p:spPr bwMode="auto">
          <a:xfrm>
            <a:off x="5562600" y="1752600"/>
            <a:ext cx="3200400" cy="4822521"/>
          </a:xfrm>
          <a:prstGeom prst="rect">
            <a:avLst/>
          </a:prstGeom>
          <a:noFill/>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8" dur="5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9" presetClass="entr" presetSubtype="1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4" dur="5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9" presetClass="entr" presetSubtype="1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0" dur="5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9" presetClass="entr" presetSubtype="1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6" dur="5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9" presetClass="entr" presetSubtype="1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32" dur="5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9" presetClass="entr" presetSubtype="1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5000" fill="hold"/>
                                        <p:tgtEl>
                                          <p:spTgt spid="3">
                                            <p:txEl>
                                              <p:pRg st="5" end="5"/>
                                            </p:txEl>
                                          </p:spTgt>
                                        </p:tgtEl>
                                        <p:attrNameLst>
                                          <p:attrName>ppt_w</p:attrName>
                                        </p:attrNameLst>
                                      </p:cBhvr>
                                      <p:tavLst>
                                        <p:tav tm="0" fmla="#ppt_w*sin(2.5*pi*$)">
                                          <p:val>
                                            <p:fltVal val="0"/>
                                          </p:val>
                                        </p:tav>
                                        <p:tav tm="100000">
                                          <p:val>
                                            <p:fltVal val="1"/>
                                          </p:val>
                                        </p:tav>
                                      </p:tavLst>
                                    </p:anim>
                                    <p:anim calcmode="lin" valueType="num">
                                      <p:cBhvr>
                                        <p:cTn id="38" dur="50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9" presetClass="entr" presetSubtype="10"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5000" fill="hold"/>
                                        <p:tgtEl>
                                          <p:spTgt spid="3">
                                            <p:txEl>
                                              <p:pRg st="6" end="6"/>
                                            </p:txEl>
                                          </p:spTgt>
                                        </p:tgtEl>
                                        <p:attrNameLst>
                                          <p:attrName>ppt_w</p:attrName>
                                        </p:attrNameLst>
                                      </p:cBhvr>
                                      <p:tavLst>
                                        <p:tav tm="0" fmla="#ppt_w*sin(2.5*pi*$)">
                                          <p:val>
                                            <p:fltVal val="0"/>
                                          </p:val>
                                        </p:tav>
                                        <p:tav tm="100000">
                                          <p:val>
                                            <p:fltVal val="1"/>
                                          </p:val>
                                        </p:tav>
                                      </p:tavLst>
                                    </p:anim>
                                    <p:anim calcmode="lin" valueType="num">
                                      <p:cBhvr>
                                        <p:cTn id="44" dur="5000" fill="hold"/>
                                        <p:tgtEl>
                                          <p:spTgt spid="3">
                                            <p:txEl>
                                              <p:pRg st="6" end="6"/>
                                            </p:txEl>
                                          </p:spTgt>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19" presetClass="entr" presetSubtype="1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p:cTn id="49" dur="5000" fill="hold"/>
                                        <p:tgtEl>
                                          <p:spTgt spid="3">
                                            <p:txEl>
                                              <p:pRg st="7" end="7"/>
                                            </p:txEl>
                                          </p:spTgt>
                                        </p:tgtEl>
                                        <p:attrNameLst>
                                          <p:attrName>ppt_w</p:attrName>
                                        </p:attrNameLst>
                                      </p:cBhvr>
                                      <p:tavLst>
                                        <p:tav tm="0" fmla="#ppt_w*sin(2.5*pi*$)">
                                          <p:val>
                                            <p:fltVal val="0"/>
                                          </p:val>
                                        </p:tav>
                                        <p:tav tm="100000">
                                          <p:val>
                                            <p:fltVal val="1"/>
                                          </p:val>
                                        </p:tav>
                                      </p:tavLst>
                                    </p:anim>
                                    <p:anim calcmode="lin" valueType="num">
                                      <p:cBhvr>
                                        <p:cTn id="50" dur="5000" fill="hold"/>
                                        <p:tgtEl>
                                          <p:spTgt spid="3">
                                            <p:txEl>
                                              <p:pRg st="7" end="7"/>
                                            </p:txEl>
                                          </p:spTgt>
                                        </p:tgtEl>
                                        <p:attrNameLst>
                                          <p:attrName>ppt_h</p:attrName>
                                        </p:attrNameLst>
                                      </p:cBhvr>
                                      <p:tavLst>
                                        <p:tav tm="0">
                                          <p:val>
                                            <p:strVal val="#ppt_h"/>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19" presetClass="entr" presetSubtype="10"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p:cTn id="55" dur="5000" fill="hold"/>
                                        <p:tgtEl>
                                          <p:spTgt spid="3">
                                            <p:txEl>
                                              <p:pRg st="8" end="8"/>
                                            </p:txEl>
                                          </p:spTgt>
                                        </p:tgtEl>
                                        <p:attrNameLst>
                                          <p:attrName>ppt_w</p:attrName>
                                        </p:attrNameLst>
                                      </p:cBhvr>
                                      <p:tavLst>
                                        <p:tav tm="0" fmla="#ppt_w*sin(2.5*pi*$)">
                                          <p:val>
                                            <p:fltVal val="0"/>
                                          </p:val>
                                        </p:tav>
                                        <p:tav tm="100000">
                                          <p:val>
                                            <p:fltVal val="1"/>
                                          </p:val>
                                        </p:tav>
                                      </p:tavLst>
                                    </p:anim>
                                    <p:anim calcmode="lin" valueType="num">
                                      <p:cBhvr>
                                        <p:cTn id="56" dur="5000" fill="hold"/>
                                        <p:tgtEl>
                                          <p:spTgt spid="3">
                                            <p:txEl>
                                              <p:pRg st="8" end="8"/>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www.deadlyvintagesweets.com/clothing3/60sCheckMiniSkirt.front2.jpg"/>
          <p:cNvPicPr>
            <a:picLocks noChangeAspect="1" noChangeArrowheads="1"/>
          </p:cNvPicPr>
          <p:nvPr/>
        </p:nvPicPr>
        <p:blipFill>
          <a:blip r:embed="rId2" cstate="print"/>
          <a:srcRect/>
          <a:stretch>
            <a:fillRect/>
          </a:stretch>
        </p:blipFill>
        <p:spPr bwMode="auto">
          <a:xfrm>
            <a:off x="7162800" y="609600"/>
            <a:ext cx="1676400" cy="2703706"/>
          </a:xfrm>
          <a:prstGeom prst="rect">
            <a:avLst/>
          </a:prstGeom>
          <a:noFill/>
          <a:effectLst>
            <a:reflection blurRad="6350" stA="50000" endA="300" endPos="55000" dir="5400000" sy="-100000" algn="bl" rotWithShape="0"/>
            <a:softEdge rad="317500"/>
          </a:effectLst>
        </p:spPr>
      </p:pic>
      <p:sp>
        <p:nvSpPr>
          <p:cNvPr id="2" name="Title 1"/>
          <p:cNvSpPr>
            <a:spLocks noGrp="1"/>
          </p:cNvSpPr>
          <p:nvPr>
            <p:ph type="title"/>
          </p:nvPr>
        </p:nvSpPr>
        <p:spPr>
          <a:xfrm>
            <a:off x="457200" y="274638"/>
            <a:ext cx="8229600" cy="1477962"/>
          </a:xfrm>
        </p:spPr>
        <p:txBody>
          <a:bodyPr>
            <a:normAutofit/>
            <a:scene3d>
              <a:camera prst="perspectiveLeft"/>
              <a:lightRig rig="threePt" dir="t"/>
            </a:scene3d>
          </a:bodyPr>
          <a:lstStyle/>
          <a:p>
            <a:r>
              <a:rPr lang="en-US" sz="8000" dirty="0" smtClean="0">
                <a:ln>
                  <a:solidFill>
                    <a:srgbClr val="9900CC"/>
                  </a:solidFill>
                </a:ln>
                <a:solidFill>
                  <a:srgbClr val="FF99FF"/>
                </a:solidFill>
                <a:effectLst>
                  <a:glow rad="101600">
                    <a:schemeClr val="accent2">
                      <a:satMod val="175000"/>
                      <a:alpha val="40000"/>
                    </a:schemeClr>
                  </a:glow>
                  <a:outerShdw blurRad="75057" dist="38100" dir="5400000" sy="-20000" rotWithShape="0">
                    <a:prstClr val="black">
                      <a:alpha val="25000"/>
                    </a:prstClr>
                  </a:outerShdw>
                </a:effectLst>
                <a:latin typeface="Bauhaus 93" pitchFamily="82" charset="0"/>
              </a:rPr>
              <a:t>Girls</a:t>
            </a:r>
            <a:r>
              <a:rPr lang="en-US" sz="8000" dirty="0" smtClean="0">
                <a:ln>
                  <a:solidFill>
                    <a:srgbClr val="9900CC"/>
                  </a:solidFill>
                </a:ln>
                <a:solidFill>
                  <a:srgbClr val="FF99FF"/>
                </a:solidFill>
                <a:effectLst>
                  <a:outerShdw blurRad="75057" dist="38100" dir="5400000" sy="-20000" rotWithShape="0">
                    <a:prstClr val="black">
                      <a:alpha val="25000"/>
                    </a:prstClr>
                  </a:outerShdw>
                </a:effectLst>
                <a:latin typeface="Bauhaus 93" pitchFamily="82" charset="0"/>
              </a:rPr>
              <a:t> </a:t>
            </a:r>
            <a:r>
              <a:rPr lang="en-US" sz="8000" dirty="0" smtClean="0">
                <a:ln>
                  <a:solidFill>
                    <a:srgbClr val="9900CC"/>
                  </a:solidFill>
                </a:ln>
                <a:solidFill>
                  <a:srgbClr val="FF99FF"/>
                </a:solidFill>
                <a:effectLst>
                  <a:glow rad="101600">
                    <a:schemeClr val="accent2">
                      <a:satMod val="175000"/>
                      <a:alpha val="40000"/>
                    </a:schemeClr>
                  </a:glow>
                  <a:outerShdw blurRad="75057" dist="38100" dir="5400000" sy="-20000" rotWithShape="0">
                    <a:prstClr val="black">
                      <a:alpha val="25000"/>
                    </a:prstClr>
                  </a:outerShdw>
                </a:effectLst>
                <a:latin typeface="Bauhaus 93" pitchFamily="82" charset="0"/>
              </a:rPr>
              <a:t>fashion</a:t>
            </a:r>
            <a:endParaRPr lang="en-US" sz="8000" dirty="0">
              <a:ln>
                <a:solidFill>
                  <a:srgbClr val="9900CC"/>
                </a:solidFill>
              </a:ln>
              <a:solidFill>
                <a:srgbClr val="FF99FF"/>
              </a:solidFill>
              <a:effectLst>
                <a:glow rad="101600">
                  <a:schemeClr val="accent2">
                    <a:satMod val="175000"/>
                    <a:alpha val="40000"/>
                  </a:schemeClr>
                </a:glow>
                <a:outerShdw blurRad="75057" dist="38100" dir="5400000" sy="-20000" rotWithShape="0">
                  <a:prstClr val="black">
                    <a:alpha val="25000"/>
                  </a:prstClr>
                </a:outerShdw>
              </a:effectLst>
              <a:latin typeface="Bauhaus 93" pitchFamily="82" charset="0"/>
            </a:endParaRPr>
          </a:p>
        </p:txBody>
      </p:sp>
      <p:sp>
        <p:nvSpPr>
          <p:cNvPr id="3" name="Content Placeholder 2"/>
          <p:cNvSpPr>
            <a:spLocks noGrp="1"/>
          </p:cNvSpPr>
          <p:nvPr>
            <p:ph idx="1"/>
          </p:nvPr>
        </p:nvSpPr>
        <p:spPr>
          <a:xfrm>
            <a:off x="381000" y="1828800"/>
            <a:ext cx="4191000" cy="4525963"/>
          </a:xfrm>
        </p:spPr>
        <p:txBody>
          <a:bodyPr/>
          <a:lstStyle/>
          <a:p>
            <a:r>
              <a:rPr lang="en-US" dirty="0" smtClean="0">
                <a:solidFill>
                  <a:srgbClr val="FF99FF"/>
                </a:solidFill>
                <a:latin typeface="Bauhaus 93" pitchFamily="82" charset="0"/>
              </a:rPr>
              <a:t>By the 70’s women chose to wear what they wanted such as :</a:t>
            </a:r>
          </a:p>
          <a:p>
            <a:pPr lvl="1"/>
            <a:r>
              <a:rPr lang="en-US" dirty="0" smtClean="0">
                <a:solidFill>
                  <a:srgbClr val="FF99FF"/>
                </a:solidFill>
                <a:latin typeface="Bauhaus 93" pitchFamily="82" charset="0"/>
              </a:rPr>
              <a:t>a short mini skirt </a:t>
            </a:r>
          </a:p>
          <a:p>
            <a:pPr lvl="1"/>
            <a:r>
              <a:rPr lang="en-US" dirty="0" smtClean="0">
                <a:solidFill>
                  <a:srgbClr val="FF99FF"/>
                </a:solidFill>
                <a:latin typeface="Bauhaus 93" pitchFamily="82" charset="0"/>
              </a:rPr>
              <a:t>maxi dress</a:t>
            </a:r>
          </a:p>
          <a:p>
            <a:pPr lvl="1"/>
            <a:r>
              <a:rPr lang="en-US" dirty="0" smtClean="0">
                <a:solidFill>
                  <a:srgbClr val="FF99FF"/>
                </a:solidFill>
                <a:latin typeface="Bauhaus 93" pitchFamily="82" charset="0"/>
              </a:rPr>
              <a:t>hot pants </a:t>
            </a:r>
            <a:endParaRPr lang="en-US" dirty="0">
              <a:solidFill>
                <a:srgbClr val="FF99FF"/>
              </a:solidFill>
              <a:latin typeface="Bauhaus 93" pitchFamily="82" charset="0"/>
            </a:endParaRPr>
          </a:p>
        </p:txBody>
      </p:sp>
      <p:pic>
        <p:nvPicPr>
          <p:cNvPr id="14340" name="Picture 4" descr="http://farm4.static.flickr.com/3140/3021798732_252e94969d.jpg"/>
          <p:cNvPicPr>
            <a:picLocks noChangeAspect="1" noChangeArrowheads="1"/>
          </p:cNvPicPr>
          <p:nvPr/>
        </p:nvPicPr>
        <p:blipFill>
          <a:blip r:embed="rId3" cstate="print"/>
          <a:srcRect/>
          <a:stretch>
            <a:fillRect/>
          </a:stretch>
        </p:blipFill>
        <p:spPr bwMode="auto">
          <a:xfrm>
            <a:off x="7010400" y="3124200"/>
            <a:ext cx="1921358" cy="2893611"/>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prst="relaxedInset"/>
          </a:sp3d>
        </p:spPr>
      </p:pic>
      <p:pic>
        <p:nvPicPr>
          <p:cNvPr id="14342" name="Picture 6" descr="http://ny-image3.etsy.com/il_fullxfull.34313443.jpg"/>
          <p:cNvPicPr>
            <a:picLocks noChangeAspect="1" noChangeArrowheads="1"/>
          </p:cNvPicPr>
          <p:nvPr/>
        </p:nvPicPr>
        <p:blipFill>
          <a:blip r:embed="rId4" cstate="print"/>
          <a:srcRect/>
          <a:stretch>
            <a:fillRect/>
          </a:stretch>
        </p:blipFill>
        <p:spPr bwMode="auto">
          <a:xfrm>
            <a:off x="4114800" y="3200400"/>
            <a:ext cx="2755900" cy="2755900"/>
          </a:xfrm>
          <a:prstGeom prst="rect">
            <a:avLst/>
          </a:prstGeom>
          <a:noFill/>
          <a:ln>
            <a:noFill/>
          </a:ln>
          <a:effectLst>
            <a:outerShdw blurRad="50800" dist="38100" dir="18900000" algn="bl" rotWithShape="0">
              <a:prstClr val="black">
                <a:alpha val="40000"/>
              </a:prstClr>
            </a:outerShdw>
          </a:effectLst>
          <a:scene3d>
            <a:camera prst="orthographicFront">
              <a:rot lat="0" lon="0" rev="0"/>
            </a:camera>
            <a:lightRig rig="glow" dir="t">
              <a:rot lat="0" lon="0" rev="14100000"/>
            </a:lightRig>
          </a:scene3d>
          <a:sp3d prstMaterial="softEdge">
            <a:bevelT w="127000" prst="artDeco"/>
          </a:sp3d>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3">
                                            <p:txEl>
                                              <p:pRg st="0" end="0"/>
                                            </p:txEl>
                                          </p:spTgt>
                                        </p:tgtEl>
                                      </p:cBhvr>
                                    </p:animEffect>
                                  </p:childTnLst>
                                </p:cTn>
                              </p:par>
                              <p:par>
                                <p:cTn id="21" presetID="54" presetClass="entr" presetSubtype="0" accel="100000" fill="hold" grpId="0"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500" fill="hold"/>
                                        <p:tgtEl>
                                          <p:spTgt spid="3">
                                            <p:txEl>
                                              <p:pRg st="1" end="1"/>
                                            </p:txEl>
                                          </p:spTgt>
                                        </p:tgtEl>
                                        <p:attrNameLst>
                                          <p:attrName>ppt_w</p:attrName>
                                        </p:attrNameLst>
                                      </p:cBhvr>
                                      <p:tavLst>
                                        <p:tav tm="0">
                                          <p:val>
                                            <p:strVal val="#ppt_w*0.05"/>
                                          </p:val>
                                        </p:tav>
                                        <p:tav tm="100000">
                                          <p:val>
                                            <p:strVal val="#ppt_w"/>
                                          </p:val>
                                        </p:tav>
                                      </p:tavLst>
                                    </p:anim>
                                    <p:anim calcmode="lin" valueType="num">
                                      <p:cBhvr>
                                        <p:cTn id="24" dur="5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5" dur="5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6" dur="5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7" dur="500"/>
                                        <p:tgtEl>
                                          <p:spTgt spid="3">
                                            <p:txEl>
                                              <p:pRg st="1" end="1"/>
                                            </p:txEl>
                                          </p:spTgt>
                                        </p:tgtEl>
                                      </p:cBhvr>
                                    </p:animEffect>
                                  </p:childTnLst>
                                </p:cTn>
                              </p:par>
                              <p:par>
                                <p:cTn id="28" presetID="54" presetClass="entr" presetSubtype="0" accel="100000" fill="hold" grpId="0" nodeType="with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p:cTn id="30" dur="5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31" dur="5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2"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33" dur="5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34" dur="500"/>
                                        <p:tgtEl>
                                          <p:spTgt spid="3">
                                            <p:txEl>
                                              <p:pRg st="2" end="2"/>
                                            </p:txEl>
                                          </p:spTgt>
                                        </p:tgtEl>
                                      </p:cBhvr>
                                    </p:animEffect>
                                  </p:childTnLst>
                                </p:cTn>
                              </p:par>
                              <p:par>
                                <p:cTn id="35" presetID="54" presetClass="entr" presetSubtype="0" accel="100000" fill="hold" grpId="0" nodeType="with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p:cTn id="37" dur="500" fill="hold"/>
                                        <p:tgtEl>
                                          <p:spTgt spid="3">
                                            <p:txEl>
                                              <p:pRg st="3" end="3"/>
                                            </p:txEl>
                                          </p:spTgt>
                                        </p:tgtEl>
                                        <p:attrNameLst>
                                          <p:attrName>ppt_w</p:attrName>
                                        </p:attrNameLst>
                                      </p:cBhvr>
                                      <p:tavLst>
                                        <p:tav tm="0">
                                          <p:val>
                                            <p:strVal val="#ppt_w*0.05"/>
                                          </p:val>
                                        </p:tav>
                                        <p:tav tm="100000">
                                          <p:val>
                                            <p:strVal val="#ppt_w"/>
                                          </p:val>
                                        </p:tav>
                                      </p:tavLst>
                                    </p:anim>
                                    <p:anim calcmode="lin" valueType="num">
                                      <p:cBhvr>
                                        <p:cTn id="38" dur="5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39" dur="5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40" dur="500" fill="hold"/>
                                        <p:tgtEl>
                                          <p:spTgt spid="3">
                                            <p:txEl>
                                              <p:pRg st="3" end="3"/>
                                            </p:txEl>
                                          </p:spTgt>
                                        </p:tgtEl>
                                        <p:attrNameLst>
                                          <p:attrName>ppt_y</p:attrName>
                                        </p:attrNameLst>
                                      </p:cBhvr>
                                      <p:tavLst>
                                        <p:tav tm="0">
                                          <p:val>
                                            <p:strVal val="#ppt_y"/>
                                          </p:val>
                                        </p:tav>
                                        <p:tav tm="100000">
                                          <p:val>
                                            <p:strVal val="#ppt_y"/>
                                          </p:val>
                                        </p:tav>
                                      </p:tavLst>
                                    </p:anim>
                                    <p:animEffect transition="in" filter="fade">
                                      <p:cBhvr>
                                        <p:cTn id="41" dur="500"/>
                                        <p:tgtEl>
                                          <p:spTgt spid="3">
                                            <p:txEl>
                                              <p:pRg st="3" end="3"/>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5" presetClass="entr" presetSubtype="0" fill="hold" nodeType="clickEffect">
                                  <p:stCondLst>
                                    <p:cond delay="0"/>
                                  </p:stCondLst>
                                  <p:childTnLst>
                                    <p:set>
                                      <p:cBhvr>
                                        <p:cTn id="45" dur="1" fill="hold">
                                          <p:stCondLst>
                                            <p:cond delay="0"/>
                                          </p:stCondLst>
                                        </p:cTn>
                                        <p:tgtEl>
                                          <p:spTgt spid="14338"/>
                                        </p:tgtEl>
                                        <p:attrNameLst>
                                          <p:attrName>style.visibility</p:attrName>
                                        </p:attrNameLst>
                                      </p:cBhvr>
                                      <p:to>
                                        <p:strVal val="visible"/>
                                      </p:to>
                                    </p:set>
                                    <p:anim calcmode="lin" valueType="num">
                                      <p:cBhvr>
                                        <p:cTn id="46" dur="1000" fill="hold"/>
                                        <p:tgtEl>
                                          <p:spTgt spid="14338"/>
                                        </p:tgtEl>
                                        <p:attrNameLst>
                                          <p:attrName>ppt_w</p:attrName>
                                        </p:attrNameLst>
                                      </p:cBhvr>
                                      <p:tavLst>
                                        <p:tav tm="0">
                                          <p:val>
                                            <p:fltVal val="0"/>
                                          </p:val>
                                        </p:tav>
                                        <p:tav tm="100000">
                                          <p:val>
                                            <p:strVal val="#ppt_w"/>
                                          </p:val>
                                        </p:tav>
                                      </p:tavLst>
                                    </p:anim>
                                    <p:anim calcmode="lin" valueType="num">
                                      <p:cBhvr>
                                        <p:cTn id="47" dur="1000" fill="hold"/>
                                        <p:tgtEl>
                                          <p:spTgt spid="14338"/>
                                        </p:tgtEl>
                                        <p:attrNameLst>
                                          <p:attrName>ppt_h</p:attrName>
                                        </p:attrNameLst>
                                      </p:cBhvr>
                                      <p:tavLst>
                                        <p:tav tm="0">
                                          <p:val>
                                            <p:fltVal val="0"/>
                                          </p:val>
                                        </p:tav>
                                        <p:tav tm="100000">
                                          <p:val>
                                            <p:strVal val="#ppt_h"/>
                                          </p:val>
                                        </p:tav>
                                      </p:tavLst>
                                    </p:anim>
                                    <p:anim calcmode="lin" valueType="num">
                                      <p:cBhvr>
                                        <p:cTn id="48" dur="1000" fill="hold"/>
                                        <p:tgtEl>
                                          <p:spTgt spid="14338"/>
                                        </p:tgtEl>
                                        <p:attrNameLst>
                                          <p:attrName>ppt_x</p:attrName>
                                        </p:attrNameLst>
                                      </p:cBhvr>
                                      <p:tavLst>
                                        <p:tav tm="0" fmla="#ppt_x+(cos(-2*pi*(1-$))*-#ppt_x-sin(-2*pi*(1-$))*(1-#ppt_y))*(1-$)">
                                          <p:val>
                                            <p:fltVal val="0"/>
                                          </p:val>
                                        </p:tav>
                                        <p:tav tm="100000">
                                          <p:val>
                                            <p:fltVal val="1"/>
                                          </p:val>
                                        </p:tav>
                                      </p:tavLst>
                                    </p:anim>
                                    <p:anim calcmode="lin" valueType="num">
                                      <p:cBhvr>
                                        <p:cTn id="49" dur="1000" fill="hold"/>
                                        <p:tgtEl>
                                          <p:spTgt spid="1433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0" fill="hold">
                      <p:stCondLst>
                        <p:cond delay="indefinite"/>
                      </p:stCondLst>
                      <p:childTnLst>
                        <p:par>
                          <p:cTn id="51" fill="hold">
                            <p:stCondLst>
                              <p:cond delay="0"/>
                            </p:stCondLst>
                            <p:childTnLst>
                              <p:par>
                                <p:cTn id="52" presetID="6" presetClass="emph" presetSubtype="0" fill="hold" nodeType="clickEffect">
                                  <p:stCondLst>
                                    <p:cond delay="0"/>
                                  </p:stCondLst>
                                  <p:childTnLst>
                                    <p:animScale>
                                      <p:cBhvr>
                                        <p:cTn id="53" dur="2000" fill="hold"/>
                                        <p:tgtEl>
                                          <p:spTgt spid="14340"/>
                                        </p:tgtEl>
                                      </p:cBhvr>
                                      <p:by x="150000" y="150000"/>
                                    </p:animScale>
                                  </p:childTnLst>
                                </p:cTn>
                              </p:par>
                            </p:childTnLst>
                          </p:cTn>
                        </p:par>
                      </p:childTnLst>
                    </p:cTn>
                  </p:par>
                  <p:par>
                    <p:cTn id="54" fill="hold">
                      <p:stCondLst>
                        <p:cond delay="indefinite"/>
                      </p:stCondLst>
                      <p:childTnLst>
                        <p:par>
                          <p:cTn id="55" fill="hold">
                            <p:stCondLst>
                              <p:cond delay="0"/>
                            </p:stCondLst>
                            <p:childTnLst>
                              <p:par>
                                <p:cTn id="56" presetID="8" presetClass="emph" presetSubtype="0" fill="hold" nodeType="clickEffect">
                                  <p:stCondLst>
                                    <p:cond delay="0"/>
                                  </p:stCondLst>
                                  <p:childTnLst>
                                    <p:animRot by="21600000">
                                      <p:cBhvr>
                                        <p:cTn id="57" dur="2000" fill="hold"/>
                                        <p:tgtEl>
                                          <p:spTgt spid="14342"/>
                                        </p:tgtEl>
                                        <p:attrNameLst>
                                          <p:attrName>r</p:attrName>
                                        </p:attrNameLst>
                                      </p:cBhvr>
                                    </p:animRot>
                                  </p:childTnLst>
                                </p:cTn>
                              </p:par>
                            </p:childTnLst>
                          </p:cTn>
                        </p:par>
                      </p:childTnLst>
                    </p:cTn>
                  </p:par>
                  <p:par>
                    <p:cTn id="58" fill="hold">
                      <p:stCondLst>
                        <p:cond delay="indefinite"/>
                      </p:stCondLst>
                      <p:childTnLst>
                        <p:par>
                          <p:cTn id="59" fill="hold">
                            <p:stCondLst>
                              <p:cond delay="0"/>
                            </p:stCondLst>
                            <p:childTnLst>
                              <p:par>
                                <p:cTn id="60" presetID="30" presetClass="entr" presetSubtype="0" fill="hold" nodeType="clickEffect">
                                  <p:stCondLst>
                                    <p:cond delay="0"/>
                                  </p:stCondLst>
                                  <p:childTnLst>
                                    <p:set>
                                      <p:cBhvr>
                                        <p:cTn id="61" dur="1" fill="hold">
                                          <p:stCondLst>
                                            <p:cond delay="0"/>
                                          </p:stCondLst>
                                        </p:cTn>
                                        <p:tgtEl>
                                          <p:spTgt spid="14340"/>
                                        </p:tgtEl>
                                        <p:attrNameLst>
                                          <p:attrName>style.visibility</p:attrName>
                                        </p:attrNameLst>
                                      </p:cBhvr>
                                      <p:to>
                                        <p:strVal val="visible"/>
                                      </p:to>
                                    </p:set>
                                    <p:animEffect transition="in" filter="fade">
                                      <p:cBhvr>
                                        <p:cTn id="62" dur="800" decel="100000"/>
                                        <p:tgtEl>
                                          <p:spTgt spid="14340"/>
                                        </p:tgtEl>
                                      </p:cBhvr>
                                    </p:animEffect>
                                    <p:anim calcmode="lin" valueType="num">
                                      <p:cBhvr>
                                        <p:cTn id="63" dur="800" decel="100000" fill="hold"/>
                                        <p:tgtEl>
                                          <p:spTgt spid="14340"/>
                                        </p:tgtEl>
                                        <p:attrNameLst>
                                          <p:attrName>style.rotation</p:attrName>
                                        </p:attrNameLst>
                                      </p:cBhvr>
                                      <p:tavLst>
                                        <p:tav tm="0">
                                          <p:val>
                                            <p:fltVal val="-90"/>
                                          </p:val>
                                        </p:tav>
                                        <p:tav tm="100000">
                                          <p:val>
                                            <p:fltVal val="0"/>
                                          </p:val>
                                        </p:tav>
                                      </p:tavLst>
                                    </p:anim>
                                    <p:anim calcmode="lin" valueType="num">
                                      <p:cBhvr>
                                        <p:cTn id="64" dur="800" decel="100000" fill="hold"/>
                                        <p:tgtEl>
                                          <p:spTgt spid="14340"/>
                                        </p:tgtEl>
                                        <p:attrNameLst>
                                          <p:attrName>ppt_x</p:attrName>
                                        </p:attrNameLst>
                                      </p:cBhvr>
                                      <p:tavLst>
                                        <p:tav tm="0">
                                          <p:val>
                                            <p:strVal val="#ppt_x+0.4"/>
                                          </p:val>
                                        </p:tav>
                                        <p:tav tm="100000">
                                          <p:val>
                                            <p:strVal val="#ppt_x-0.05"/>
                                          </p:val>
                                        </p:tav>
                                      </p:tavLst>
                                    </p:anim>
                                    <p:anim calcmode="lin" valueType="num">
                                      <p:cBhvr>
                                        <p:cTn id="65" dur="800" decel="100000" fill="hold"/>
                                        <p:tgtEl>
                                          <p:spTgt spid="14340"/>
                                        </p:tgtEl>
                                        <p:attrNameLst>
                                          <p:attrName>ppt_y</p:attrName>
                                        </p:attrNameLst>
                                      </p:cBhvr>
                                      <p:tavLst>
                                        <p:tav tm="0">
                                          <p:val>
                                            <p:strVal val="#ppt_y-0.4"/>
                                          </p:val>
                                        </p:tav>
                                        <p:tav tm="100000">
                                          <p:val>
                                            <p:strVal val="#ppt_y+0.1"/>
                                          </p:val>
                                        </p:tav>
                                      </p:tavLst>
                                    </p:anim>
                                    <p:anim calcmode="lin" valueType="num">
                                      <p:cBhvr>
                                        <p:cTn id="66" dur="200" accel="100000" fill="hold">
                                          <p:stCondLst>
                                            <p:cond delay="800"/>
                                          </p:stCondLst>
                                        </p:cTn>
                                        <p:tgtEl>
                                          <p:spTgt spid="14340"/>
                                        </p:tgtEl>
                                        <p:attrNameLst>
                                          <p:attrName>ppt_x</p:attrName>
                                        </p:attrNameLst>
                                      </p:cBhvr>
                                      <p:tavLst>
                                        <p:tav tm="0">
                                          <p:val>
                                            <p:strVal val="#ppt_x-0.05"/>
                                          </p:val>
                                        </p:tav>
                                        <p:tav tm="100000">
                                          <p:val>
                                            <p:strVal val="#ppt_x"/>
                                          </p:val>
                                        </p:tav>
                                      </p:tavLst>
                                    </p:anim>
                                    <p:anim calcmode="lin" valueType="num">
                                      <p:cBhvr>
                                        <p:cTn id="67" dur="200" accel="100000" fill="hold">
                                          <p:stCondLst>
                                            <p:cond delay="800"/>
                                          </p:stCondLst>
                                        </p:cTn>
                                        <p:tgtEl>
                                          <p:spTgt spid="14340"/>
                                        </p:tgtEl>
                                        <p:attrNameLst>
                                          <p:attrName>ppt_y</p:attrName>
                                        </p:attrNameLst>
                                      </p:cBhvr>
                                      <p:tavLst>
                                        <p:tav tm="0">
                                          <p:val>
                                            <p:strVal val="#ppt_y+0.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19" presetClass="entr" presetSubtype="10" fill="hold" nodeType="clickEffect">
                                  <p:stCondLst>
                                    <p:cond delay="0"/>
                                  </p:stCondLst>
                                  <p:childTnLst>
                                    <p:set>
                                      <p:cBhvr>
                                        <p:cTn id="71" dur="1" fill="hold">
                                          <p:stCondLst>
                                            <p:cond delay="0"/>
                                          </p:stCondLst>
                                        </p:cTn>
                                        <p:tgtEl>
                                          <p:spTgt spid="14342"/>
                                        </p:tgtEl>
                                        <p:attrNameLst>
                                          <p:attrName>style.visibility</p:attrName>
                                        </p:attrNameLst>
                                      </p:cBhvr>
                                      <p:to>
                                        <p:strVal val="visible"/>
                                      </p:to>
                                    </p:set>
                                    <p:anim calcmode="lin" valueType="num">
                                      <p:cBhvr>
                                        <p:cTn id="72" dur="5000" fill="hold"/>
                                        <p:tgtEl>
                                          <p:spTgt spid="14342"/>
                                        </p:tgtEl>
                                        <p:attrNameLst>
                                          <p:attrName>ppt_w</p:attrName>
                                        </p:attrNameLst>
                                      </p:cBhvr>
                                      <p:tavLst>
                                        <p:tav tm="0" fmla="#ppt_w*sin(2.5*pi*$)">
                                          <p:val>
                                            <p:fltVal val="0"/>
                                          </p:val>
                                        </p:tav>
                                        <p:tav tm="100000">
                                          <p:val>
                                            <p:fltVal val="1"/>
                                          </p:val>
                                        </p:tav>
                                      </p:tavLst>
                                    </p:anim>
                                    <p:anim calcmode="lin" valueType="num">
                                      <p:cBhvr>
                                        <p:cTn id="73" dur="5000" fill="hold"/>
                                        <p:tgtEl>
                                          <p:spTgt spid="1434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DoubleWave1">
              <a:avLst/>
            </a:prstTxWarp>
          </a:bodyPr>
          <a:lstStyle/>
          <a:p>
            <a:r>
              <a:rPr lang="en-US" dirty="0" smtClean="0">
                <a:ln>
                  <a:solidFill>
                    <a:srgbClr val="00B0F0"/>
                  </a:solidFill>
                </a:ln>
                <a:solidFill>
                  <a:srgbClr val="66FF66"/>
                </a:solidFill>
                <a:effectLst>
                  <a:glow rad="139700">
                    <a:schemeClr val="accent1">
                      <a:satMod val="175000"/>
                      <a:alpha val="40000"/>
                    </a:schemeClr>
                  </a:glow>
                </a:effectLst>
                <a:latin typeface="Bauhaus 93" pitchFamily="82" charset="0"/>
              </a:rPr>
              <a:t>Guys Fashion</a:t>
            </a:r>
            <a:endParaRPr lang="en-US" dirty="0">
              <a:ln>
                <a:solidFill>
                  <a:srgbClr val="00B0F0"/>
                </a:solidFill>
              </a:ln>
              <a:solidFill>
                <a:srgbClr val="66FF66"/>
              </a:solidFill>
              <a:effectLst>
                <a:glow rad="139700">
                  <a:schemeClr val="accent1">
                    <a:satMod val="175000"/>
                    <a:alpha val="40000"/>
                  </a:schemeClr>
                </a:glow>
              </a:effectLst>
              <a:latin typeface="Bauhaus 93" pitchFamily="82" charset="0"/>
            </a:endParaRPr>
          </a:p>
        </p:txBody>
      </p:sp>
      <p:sp>
        <p:nvSpPr>
          <p:cNvPr id="3" name="Content Placeholder 2"/>
          <p:cNvSpPr>
            <a:spLocks noGrp="1"/>
          </p:cNvSpPr>
          <p:nvPr>
            <p:ph idx="1"/>
          </p:nvPr>
        </p:nvSpPr>
        <p:spPr>
          <a:xfrm>
            <a:off x="0" y="1905000"/>
            <a:ext cx="5105400" cy="4525963"/>
          </a:xfrm>
        </p:spPr>
        <p:txBody>
          <a:bodyPr/>
          <a:lstStyle/>
          <a:p>
            <a:r>
              <a:rPr lang="en-US" dirty="0" smtClean="0">
                <a:solidFill>
                  <a:srgbClr val="66FF66"/>
                </a:solidFill>
                <a:latin typeface="Bauhaus 93" pitchFamily="82" charset="0"/>
              </a:rPr>
              <a:t>The Clothes were about expressing them selves rather than fitting in.</a:t>
            </a:r>
          </a:p>
          <a:p>
            <a:r>
              <a:rPr lang="en-US" dirty="0" smtClean="0">
                <a:solidFill>
                  <a:srgbClr val="66FF66"/>
                </a:solidFill>
                <a:latin typeface="Bauhaus 93" pitchFamily="82" charset="0"/>
              </a:rPr>
              <a:t>They wore:</a:t>
            </a:r>
          </a:p>
          <a:p>
            <a:pPr lvl="1"/>
            <a:r>
              <a:rPr lang="en-US" dirty="0" smtClean="0">
                <a:solidFill>
                  <a:srgbClr val="66FF66"/>
                </a:solidFill>
                <a:latin typeface="Bauhaus 93" pitchFamily="82" charset="0"/>
              </a:rPr>
              <a:t>clashing clothes</a:t>
            </a:r>
          </a:p>
          <a:p>
            <a:pPr lvl="1"/>
            <a:r>
              <a:rPr lang="en-US" dirty="0" smtClean="0">
                <a:solidFill>
                  <a:srgbClr val="66FF66"/>
                </a:solidFill>
                <a:latin typeface="Bauhaus 93" pitchFamily="82" charset="0"/>
              </a:rPr>
              <a:t>tie-dyed t-shirts</a:t>
            </a:r>
          </a:p>
          <a:p>
            <a:pPr lvl="1"/>
            <a:r>
              <a:rPr lang="en-US" dirty="0" smtClean="0">
                <a:solidFill>
                  <a:srgbClr val="66FF66"/>
                </a:solidFill>
                <a:latin typeface="Bauhaus 93" pitchFamily="82" charset="0"/>
              </a:rPr>
              <a:t>bell-bottoms</a:t>
            </a:r>
          </a:p>
          <a:p>
            <a:pPr lvl="1"/>
            <a:r>
              <a:rPr lang="en-US" dirty="0" smtClean="0">
                <a:solidFill>
                  <a:srgbClr val="66FF66"/>
                </a:solidFill>
                <a:latin typeface="Bauhaus 93" pitchFamily="82" charset="0"/>
              </a:rPr>
              <a:t>ripped jeans</a:t>
            </a:r>
          </a:p>
          <a:p>
            <a:pPr lvl="1">
              <a:buNone/>
            </a:pPr>
            <a:endParaRPr lang="en-US" dirty="0" smtClean="0"/>
          </a:p>
          <a:p>
            <a:endParaRPr lang="en-US" dirty="0"/>
          </a:p>
        </p:txBody>
      </p:sp>
      <p:pic>
        <p:nvPicPr>
          <p:cNvPr id="15362" name="Picture 2" descr="http://1.bp.blogspot.com/_gkxS3EwN2ok/RxA3IqSgI2I/AAAAAAAAABw/6wDJVERhnD8/s320/SaturdayNightFever_300x298.jpg"/>
          <p:cNvPicPr>
            <a:picLocks noChangeAspect="1" noChangeArrowheads="1"/>
          </p:cNvPicPr>
          <p:nvPr/>
        </p:nvPicPr>
        <p:blipFill>
          <a:blip r:embed="rId2" cstate="print"/>
          <a:srcRect/>
          <a:stretch>
            <a:fillRect/>
          </a:stretch>
        </p:blipFill>
        <p:spPr bwMode="auto">
          <a:xfrm>
            <a:off x="4876800" y="1828800"/>
            <a:ext cx="4008171" cy="4572000"/>
          </a:xfrm>
          <a:prstGeom prst="rect">
            <a:avLst/>
          </a:prstGeom>
          <a:noFill/>
          <a:effectLst>
            <a:glow rad="228600">
              <a:schemeClr val="accent1">
                <a:satMod val="175000"/>
                <a:alpha val="40000"/>
              </a:schemeClr>
            </a:glow>
            <a:outerShdw blurRad="76200" dir="13500000" sy="23000" kx="1200000" algn="br" rotWithShape="0">
              <a:prstClr val="black">
                <a:alpha val="20000"/>
              </a:prstClr>
            </a:outerShdw>
            <a:reflection blurRad="6350" stA="50000" endA="300" endPos="90000" dir="5400000" sy="-100000" algn="bl" rotWithShape="0"/>
          </a:effectLst>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fade">
                                      <p:cBhvr>
                                        <p:cTn id="24" dur="1000"/>
                                        <p:tgtEl>
                                          <p:spTgt spid="3">
                                            <p:txEl>
                                              <p:pRg st="1" end="1"/>
                                            </p:txEl>
                                          </p:spTgt>
                                        </p:tgtEl>
                                      </p:cBhvr>
                                    </p:animEffect>
                                    <p:anim calcmode="lin" valueType="num">
                                      <p:cBhvr>
                                        <p:cTn id="2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1000"/>
                                        <p:tgtEl>
                                          <p:spTgt spid="3">
                                            <p:txEl>
                                              <p:pRg st="2" end="2"/>
                                            </p:txEl>
                                          </p:spTgt>
                                        </p:tgtEl>
                                      </p:cBhvr>
                                    </p:animEffect>
                                    <p:anim calcmode="lin" valueType="num">
                                      <p:cBhvr>
                                        <p:cTn id="3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2" end="2"/>
                                            </p:txEl>
                                          </p:spTgt>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Effect transition="in" filter="fade">
                                      <p:cBhvr>
                                        <p:cTn id="44" dur="1000"/>
                                        <p:tgtEl>
                                          <p:spTgt spid="3">
                                            <p:txEl>
                                              <p:pRg st="5" end="5"/>
                                            </p:txEl>
                                          </p:spTgt>
                                        </p:tgtEl>
                                      </p:cBhvr>
                                    </p:animEffect>
                                    <p:anim calcmode="lin" valueType="num">
                                      <p:cBhvr>
                                        <p:cTn id="4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7" presetClass="emph" presetSubtype="2" fill="hold" nodeType="clickEffect">
                                  <p:stCondLst>
                                    <p:cond delay="0"/>
                                  </p:stCondLst>
                                  <p:childTnLst>
                                    <p:animClr clrSpc="rgb">
                                      <p:cBhvr>
                                        <p:cTn id="50" dur="2000" fill="hold"/>
                                        <p:tgtEl>
                                          <p:spTgt spid="15362"/>
                                        </p:tgtEl>
                                        <p:attrNameLst>
                                          <p:attrName>stroke.color</p:attrName>
                                        </p:attrNameLst>
                                      </p:cBhvr>
                                      <p:to>
                                        <a:schemeClr val="accent2"/>
                                      </p:to>
                                    </p:animClr>
                                    <p:set>
                                      <p:cBhvr>
                                        <p:cTn id="51" dur="2000" fill="hold"/>
                                        <p:tgtEl>
                                          <p:spTgt spid="15362"/>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800" dirty="0" smtClean="0">
                <a:ln>
                  <a:solidFill>
                    <a:srgbClr val="00B050"/>
                  </a:solidFill>
                </a:ln>
                <a:effectLst>
                  <a:glow rad="139700">
                    <a:schemeClr val="accent3">
                      <a:satMod val="175000"/>
                      <a:alpha val="40000"/>
                    </a:schemeClr>
                  </a:glow>
                </a:effectLst>
                <a:latin typeface="Bauhaus 93" pitchFamily="82" charset="0"/>
              </a:rPr>
              <a:t>Dances</a:t>
            </a:r>
            <a:endParaRPr lang="en-US" sz="8800" dirty="0">
              <a:ln>
                <a:solidFill>
                  <a:srgbClr val="00B050"/>
                </a:solidFill>
              </a:ln>
              <a:effectLst>
                <a:glow rad="139700">
                  <a:schemeClr val="accent3">
                    <a:satMod val="175000"/>
                    <a:alpha val="40000"/>
                  </a:schemeClr>
                </a:glow>
              </a:effectLst>
              <a:latin typeface="Bauhaus 93" pitchFamily="82" charset="0"/>
            </a:endParaRPr>
          </a:p>
        </p:txBody>
      </p:sp>
      <p:sp>
        <p:nvSpPr>
          <p:cNvPr id="3" name="Content Placeholder 2"/>
          <p:cNvSpPr>
            <a:spLocks noGrp="1"/>
          </p:cNvSpPr>
          <p:nvPr>
            <p:ph idx="1"/>
          </p:nvPr>
        </p:nvSpPr>
        <p:spPr>
          <a:xfrm>
            <a:off x="457200" y="1935480"/>
            <a:ext cx="4191000" cy="4389120"/>
          </a:xfrm>
        </p:spPr>
        <p:txBody>
          <a:bodyPr>
            <a:normAutofit fontScale="85000" lnSpcReduction="20000"/>
          </a:bodyPr>
          <a:lstStyle/>
          <a:p>
            <a:r>
              <a:rPr lang="en-US" dirty="0" smtClean="0">
                <a:solidFill>
                  <a:srgbClr val="00B050"/>
                </a:solidFill>
                <a:latin typeface="Bauhaus 93" pitchFamily="82" charset="0"/>
              </a:rPr>
              <a:t>The Most Common dances of the 70’s were:</a:t>
            </a:r>
          </a:p>
          <a:p>
            <a:pPr lvl="1"/>
            <a:r>
              <a:rPr lang="en-US" dirty="0" smtClean="0">
                <a:solidFill>
                  <a:srgbClr val="00B050"/>
                </a:solidFill>
                <a:latin typeface="Bauhaus 93" pitchFamily="82" charset="0"/>
              </a:rPr>
              <a:t>The Disco</a:t>
            </a:r>
          </a:p>
          <a:p>
            <a:pPr lvl="1"/>
            <a:r>
              <a:rPr lang="en-US" dirty="0" smtClean="0">
                <a:solidFill>
                  <a:srgbClr val="00B050"/>
                </a:solidFill>
                <a:latin typeface="Bauhaus 93" pitchFamily="82" charset="0"/>
              </a:rPr>
              <a:t>Punk Genres</a:t>
            </a:r>
          </a:p>
          <a:p>
            <a:r>
              <a:rPr lang="en-US" dirty="0" smtClean="0">
                <a:solidFill>
                  <a:srgbClr val="00B050"/>
                </a:solidFill>
                <a:latin typeface="Bauhaus 93" pitchFamily="82" charset="0"/>
              </a:rPr>
              <a:t>Both disco and punk dancing had gained enormous popularity by the mid 1970s. The two genres are very different, with disco style being vibrantly sexy with flashing colored dance floor lighting and clingy dance wear, and punk style being more dark, aggressive, and rebellious.</a:t>
            </a:r>
            <a:endParaRPr lang="en-US" dirty="0">
              <a:solidFill>
                <a:srgbClr val="00B050"/>
              </a:solidFill>
              <a:latin typeface="Bauhaus 93" pitchFamily="82" charset="0"/>
            </a:endParaRPr>
          </a:p>
        </p:txBody>
      </p:sp>
      <p:pic>
        <p:nvPicPr>
          <p:cNvPr id="1026" name="Picture 2" descr="http://www.dreamstime.com/disco-dance-thumb977102.jpg"/>
          <p:cNvPicPr>
            <a:picLocks noChangeAspect="1" noChangeArrowheads="1"/>
          </p:cNvPicPr>
          <p:nvPr/>
        </p:nvPicPr>
        <p:blipFill>
          <a:blip r:embed="rId2" cstate="print"/>
          <a:srcRect/>
          <a:stretch>
            <a:fillRect/>
          </a:stretch>
        </p:blipFill>
        <p:spPr bwMode="auto">
          <a:xfrm>
            <a:off x="4724400" y="990600"/>
            <a:ext cx="4248150" cy="5675010"/>
          </a:xfrm>
          <a:prstGeom prst="rect">
            <a:avLst/>
          </a:prstGeom>
          <a:noFill/>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8" presetClass="entr" presetSubtype="0" accel="10000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14"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7" dur="500"/>
                                        <p:tgtEl>
                                          <p:spTgt spid="3">
                                            <p:txEl>
                                              <p:pRg st="0" end="0"/>
                                            </p:txEl>
                                          </p:spTgt>
                                        </p:tgtEl>
                                      </p:cBhvr>
                                    </p:animEffect>
                                  </p:childTnLst>
                                </p:cTn>
                              </p:par>
                              <p:par>
                                <p:cTn id="18" presetID="58" presetClass="entr" presetSubtype="0" accel="100000" fill="hold" grpId="0"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21"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2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4" dur="500"/>
                                        <p:tgtEl>
                                          <p:spTgt spid="3">
                                            <p:txEl>
                                              <p:pRg st="1" end="1"/>
                                            </p:txEl>
                                          </p:spTgt>
                                        </p:tgtEl>
                                      </p:cBhvr>
                                    </p:animEffect>
                                  </p:childTnLst>
                                </p:cTn>
                              </p:par>
                              <p:par>
                                <p:cTn id="25" presetID="58" presetClass="entr" presetSubtype="0" accel="100000"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28"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2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31" dur="500"/>
                                        <p:tgtEl>
                                          <p:spTgt spid="3">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8" presetClass="entr" presetSubtype="0" accel="100000"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p:cTn id="36" dur="500" fill="hold"/>
                                        <p:tgtEl>
                                          <p:spTgt spid="3">
                                            <p:txEl>
                                              <p:pRg st="3" end="3"/>
                                            </p:txEl>
                                          </p:spTgt>
                                        </p:tgtEl>
                                        <p:attrNameLst>
                                          <p:attrName>ppt_w</p:attrName>
                                        </p:attrNameLst>
                                      </p:cBhvr>
                                      <p:tavLst>
                                        <p:tav tm="0">
                                          <p:val>
                                            <p:strVal val="#ppt_w*2.5"/>
                                          </p:val>
                                        </p:tav>
                                        <p:tav tm="100000">
                                          <p:val>
                                            <p:strVal val="#ppt_w"/>
                                          </p:val>
                                        </p:tav>
                                      </p:tavLst>
                                    </p:anim>
                                    <p:anim calcmode="lin" valueType="num">
                                      <p:cBhvr>
                                        <p:cTn id="37" dur="500" fill="hold"/>
                                        <p:tgtEl>
                                          <p:spTgt spid="3">
                                            <p:txEl>
                                              <p:pRg st="3" end="3"/>
                                            </p:txEl>
                                          </p:spTgt>
                                        </p:tgtEl>
                                        <p:attrNameLst>
                                          <p:attrName>ppt_h</p:attrName>
                                        </p:attrNameLst>
                                      </p:cBhvr>
                                      <p:tavLst>
                                        <p:tav tm="0">
                                          <p:val>
                                            <p:strVal val="#ppt_h*0.01"/>
                                          </p:val>
                                        </p:tav>
                                        <p:tav tm="100000">
                                          <p:val>
                                            <p:strVal val="#ppt_h"/>
                                          </p:val>
                                        </p:tav>
                                      </p:tavLst>
                                    </p:anim>
                                    <p:anim calcmode="lin" valueType="num">
                                      <p:cBhvr>
                                        <p:cTn id="3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3" end="3"/>
                                            </p:txEl>
                                          </p:spTgt>
                                        </p:tgtEl>
                                        <p:attrNameLst>
                                          <p:attrName>ppt_y</p:attrName>
                                        </p:attrNameLst>
                                      </p:cBhvr>
                                      <p:tavLst>
                                        <p:tav tm="0">
                                          <p:val>
                                            <p:strVal val="#ppt_h+1"/>
                                          </p:val>
                                        </p:tav>
                                        <p:tav tm="100000">
                                          <p:val>
                                            <p:strVal val="#ppt_y"/>
                                          </p:val>
                                        </p:tav>
                                      </p:tavLst>
                                    </p:anim>
                                    <p:animEffect transition="in" filter="fade">
                                      <p:cBhvr>
                                        <p:cTn id="40" dur="500"/>
                                        <p:tgtEl>
                                          <p:spTgt spid="3">
                                            <p:txEl>
                                              <p:pRg st="3" end="3"/>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3" presetClass="entr" presetSubtype="16" fill="hold" nodeType="clickEffect">
                                  <p:stCondLst>
                                    <p:cond delay="0"/>
                                  </p:stCondLst>
                                  <p:childTnLst>
                                    <p:set>
                                      <p:cBhvr>
                                        <p:cTn id="44" dur="1" fill="hold">
                                          <p:stCondLst>
                                            <p:cond delay="0"/>
                                          </p:stCondLst>
                                        </p:cTn>
                                        <p:tgtEl>
                                          <p:spTgt spid="1026"/>
                                        </p:tgtEl>
                                        <p:attrNameLst>
                                          <p:attrName>style.visibility</p:attrName>
                                        </p:attrNameLst>
                                      </p:cBhvr>
                                      <p:to>
                                        <p:strVal val="visible"/>
                                      </p:to>
                                    </p:set>
                                    <p:anim calcmode="lin" valueType="num">
                                      <p:cBhvr>
                                        <p:cTn id="45" dur="500" fill="hold"/>
                                        <p:tgtEl>
                                          <p:spTgt spid="1026"/>
                                        </p:tgtEl>
                                        <p:attrNameLst>
                                          <p:attrName>ppt_w</p:attrName>
                                        </p:attrNameLst>
                                      </p:cBhvr>
                                      <p:tavLst>
                                        <p:tav tm="0">
                                          <p:val>
                                            <p:fltVal val="0"/>
                                          </p:val>
                                        </p:tav>
                                        <p:tav tm="100000">
                                          <p:val>
                                            <p:strVal val="#ppt_w"/>
                                          </p:val>
                                        </p:tav>
                                      </p:tavLst>
                                    </p:anim>
                                    <p:anim calcmode="lin" valueType="num">
                                      <p:cBhvr>
                                        <p:cTn id="46" dur="500" fill="hold"/>
                                        <p:tgtEl>
                                          <p:spTgt spid="102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a:solidFill>
                    <a:srgbClr val="FF6699"/>
                  </a:solidFill>
                </a:ln>
                <a:solidFill>
                  <a:srgbClr val="00B0F0"/>
                </a:solidFill>
                <a:effectLst>
                  <a:glow rad="139700">
                    <a:schemeClr val="accent6">
                      <a:satMod val="175000"/>
                      <a:alpha val="40000"/>
                    </a:schemeClr>
                  </a:glow>
                </a:effectLst>
                <a:latin typeface="Bauhaus 93" pitchFamily="82" charset="0"/>
              </a:rPr>
              <a:t>Popular Songs From The 70’s</a:t>
            </a:r>
            <a:endParaRPr lang="en-US" dirty="0">
              <a:ln>
                <a:solidFill>
                  <a:srgbClr val="FF6699"/>
                </a:solidFill>
              </a:ln>
              <a:solidFill>
                <a:srgbClr val="00B0F0"/>
              </a:solidFill>
              <a:effectLst>
                <a:glow rad="139700">
                  <a:schemeClr val="accent6">
                    <a:satMod val="175000"/>
                    <a:alpha val="40000"/>
                  </a:schemeClr>
                </a:glow>
              </a:effectLst>
              <a:latin typeface="Bauhaus 93" pitchFamily="82" charset="0"/>
            </a:endParaRPr>
          </a:p>
        </p:txBody>
      </p:sp>
      <p:sp>
        <p:nvSpPr>
          <p:cNvPr id="3" name="Content Placeholder 2"/>
          <p:cNvSpPr>
            <a:spLocks noGrp="1"/>
          </p:cNvSpPr>
          <p:nvPr>
            <p:ph idx="1"/>
          </p:nvPr>
        </p:nvSpPr>
        <p:spPr>
          <a:xfrm>
            <a:off x="457200" y="1935480"/>
            <a:ext cx="5410200" cy="4465320"/>
          </a:xfrm>
        </p:spPr>
        <p:txBody>
          <a:bodyPr>
            <a:normAutofit lnSpcReduction="10000"/>
          </a:bodyPr>
          <a:lstStyle/>
          <a:p>
            <a:r>
              <a:rPr lang="en-US" dirty="0" smtClean="0">
                <a:solidFill>
                  <a:srgbClr val="00B0F0"/>
                </a:solidFill>
                <a:latin typeface="Bauhaus 93" pitchFamily="82" charset="0"/>
              </a:rPr>
              <a:t>Video Killed the Radio Star - The Buggles</a:t>
            </a:r>
            <a:r>
              <a:rPr lang="en-US" dirty="0" smtClean="0"/>
              <a:t>  </a:t>
            </a:r>
          </a:p>
          <a:p>
            <a:r>
              <a:rPr lang="en-US" dirty="0" smtClean="0">
                <a:solidFill>
                  <a:srgbClr val="00B0F0"/>
                </a:solidFill>
                <a:latin typeface="Bauhaus 93" pitchFamily="82" charset="0"/>
              </a:rPr>
              <a:t>I Will Survive - Gloria Gaynor  </a:t>
            </a:r>
          </a:p>
          <a:p>
            <a:r>
              <a:rPr lang="en-US" dirty="0" smtClean="0">
                <a:solidFill>
                  <a:srgbClr val="00B0F0"/>
                </a:solidFill>
                <a:latin typeface="Bauhaus 93" pitchFamily="82" charset="0"/>
              </a:rPr>
              <a:t>Sweet Emotion – Aerosmith</a:t>
            </a:r>
          </a:p>
          <a:p>
            <a:r>
              <a:rPr lang="en-US" dirty="0" smtClean="0">
                <a:solidFill>
                  <a:srgbClr val="00B0F0"/>
                </a:solidFill>
                <a:latin typeface="Bauhaus 93" pitchFamily="82" charset="0"/>
              </a:rPr>
              <a:t>You're So Vain - </a:t>
            </a:r>
            <a:r>
              <a:rPr lang="en-US" dirty="0" err="1" smtClean="0">
                <a:solidFill>
                  <a:srgbClr val="00B0F0"/>
                </a:solidFill>
                <a:latin typeface="Bauhaus 93" pitchFamily="82" charset="0"/>
              </a:rPr>
              <a:t>Carly</a:t>
            </a:r>
            <a:r>
              <a:rPr lang="en-US" dirty="0" smtClean="0">
                <a:solidFill>
                  <a:srgbClr val="00B0F0"/>
                </a:solidFill>
                <a:latin typeface="Bauhaus 93" pitchFamily="82" charset="0"/>
              </a:rPr>
              <a:t> Simon </a:t>
            </a:r>
          </a:p>
          <a:p>
            <a:r>
              <a:rPr lang="en-US" dirty="0" smtClean="0">
                <a:solidFill>
                  <a:srgbClr val="00B0F0"/>
                </a:solidFill>
                <a:latin typeface="Bauhaus 93" pitchFamily="82" charset="0"/>
              </a:rPr>
              <a:t>Y.M.C.A. - Village People</a:t>
            </a:r>
          </a:p>
          <a:p>
            <a:r>
              <a:rPr lang="en-US" dirty="0" smtClean="0">
                <a:solidFill>
                  <a:srgbClr val="00B0F0"/>
                </a:solidFill>
                <a:latin typeface="Bauhaus 93" pitchFamily="82" charset="0"/>
              </a:rPr>
              <a:t>Hot Stuff - Donna Summer </a:t>
            </a:r>
          </a:p>
          <a:p>
            <a:r>
              <a:rPr lang="en-US" dirty="0" smtClean="0">
                <a:solidFill>
                  <a:srgbClr val="00B0F0"/>
                </a:solidFill>
                <a:latin typeface="Bauhaus 93" pitchFamily="82" charset="0"/>
              </a:rPr>
              <a:t>Why Can't We Be Friends - War </a:t>
            </a:r>
          </a:p>
          <a:p>
            <a:r>
              <a:rPr lang="en-US" dirty="0" smtClean="0">
                <a:solidFill>
                  <a:srgbClr val="00B0F0"/>
                </a:solidFill>
                <a:latin typeface="Bauhaus 93" pitchFamily="82" charset="0"/>
              </a:rPr>
              <a:t>Sometimes When We Touch - Dan Hill </a:t>
            </a:r>
          </a:p>
          <a:p>
            <a:endParaRPr lang="en-US" dirty="0">
              <a:solidFill>
                <a:srgbClr val="00B0F0"/>
              </a:solidFill>
              <a:latin typeface="Bauhaus 93" pitchFamily="82" charset="0"/>
            </a:endParaRPr>
          </a:p>
        </p:txBody>
      </p:sp>
      <p:pic>
        <p:nvPicPr>
          <p:cNvPr id="17410" name="Picture 2" descr="http://static.rateyourmusic.com/album_images/39eef114abd870a65e99032b19e07736/3723.jpg"/>
          <p:cNvPicPr>
            <a:picLocks noChangeAspect="1" noChangeArrowheads="1"/>
          </p:cNvPicPr>
          <p:nvPr/>
        </p:nvPicPr>
        <p:blipFill>
          <a:blip r:embed="rId2" cstate="print"/>
          <a:srcRect/>
          <a:stretch>
            <a:fillRect/>
          </a:stretch>
        </p:blipFill>
        <p:spPr bwMode="auto">
          <a:xfrm>
            <a:off x="5943600" y="2362200"/>
            <a:ext cx="2819400" cy="2819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23" presetClass="entr" presetSubtype="16"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p:cTn id="26"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7"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23" presetClass="entr" presetSubtype="16"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p:cTn id="32"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23" presetClass="entr" presetSubtype="16" fill="hold" grpId="0"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p:cTn id="3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9"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23" presetClass="entr" presetSubtype="16" fill="hold" grpId="0"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p:cTn id="44"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5" dur="500" fill="hold"/>
                                        <p:tgtEl>
                                          <p:spTgt spid="3">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23" presetClass="entr" presetSubtype="16" fill="hold" grpId="0"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p:cTn id="50"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1" dur="500" fill="hold"/>
                                        <p:tgtEl>
                                          <p:spTgt spid="3">
                                            <p:txEl>
                                              <p:pRg st="6" end="6"/>
                                            </p:txEl>
                                          </p:spTgt>
                                        </p:tgtEl>
                                        <p:attrNameLst>
                                          <p:attrName>ppt_h</p:attrName>
                                        </p:attrNameLst>
                                      </p:cBhvr>
                                      <p:tavLst>
                                        <p:tav tm="0">
                                          <p:val>
                                            <p:fltVal val="0"/>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23" presetClass="entr" presetSubtype="16"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7" dur="500" fill="hold"/>
                                        <p:tgtEl>
                                          <p:spTgt spid="3">
                                            <p:txEl>
                                              <p:pRg st="7" end="7"/>
                                            </p:txEl>
                                          </p:spTgt>
                                        </p:tgtEl>
                                        <p:attrNameLst>
                                          <p:attrName>ppt_h</p:attrName>
                                        </p:attrNameLst>
                                      </p:cBhvr>
                                      <p:tavLst>
                                        <p:tav tm="0">
                                          <p:val>
                                            <p:fltVal val="0"/>
                                          </p:val>
                                        </p:tav>
                                        <p:tav tm="100000">
                                          <p:val>
                                            <p:strVal val="#ppt_h"/>
                                          </p:val>
                                        </p:tav>
                                      </p:tavLst>
                                    </p:anim>
                                  </p:childTnLst>
                                </p:cTn>
                              </p:par>
                            </p:childTnLst>
                          </p:cTn>
                        </p:par>
                      </p:childTnLst>
                    </p:cTn>
                  </p:par>
                  <p:par>
                    <p:cTn id="58" fill="hold">
                      <p:stCondLst>
                        <p:cond delay="indefinite"/>
                      </p:stCondLst>
                      <p:childTnLst>
                        <p:par>
                          <p:cTn id="59" fill="hold">
                            <p:stCondLst>
                              <p:cond delay="0"/>
                            </p:stCondLst>
                            <p:childTnLst>
                              <p:par>
                                <p:cTn id="60" presetID="17" presetClass="entr" presetSubtype="10" fill="hold" nodeType="clickEffect">
                                  <p:stCondLst>
                                    <p:cond delay="0"/>
                                  </p:stCondLst>
                                  <p:childTnLst>
                                    <p:set>
                                      <p:cBhvr>
                                        <p:cTn id="61" dur="1" fill="hold">
                                          <p:stCondLst>
                                            <p:cond delay="0"/>
                                          </p:stCondLst>
                                        </p:cTn>
                                        <p:tgtEl>
                                          <p:spTgt spid="17410"/>
                                        </p:tgtEl>
                                        <p:attrNameLst>
                                          <p:attrName>style.visibility</p:attrName>
                                        </p:attrNameLst>
                                      </p:cBhvr>
                                      <p:to>
                                        <p:strVal val="visible"/>
                                      </p:to>
                                    </p:set>
                                    <p:anim calcmode="lin" valueType="num">
                                      <p:cBhvr>
                                        <p:cTn id="62" dur="500" fill="hold"/>
                                        <p:tgtEl>
                                          <p:spTgt spid="17410"/>
                                        </p:tgtEl>
                                        <p:attrNameLst>
                                          <p:attrName>ppt_w</p:attrName>
                                        </p:attrNameLst>
                                      </p:cBhvr>
                                      <p:tavLst>
                                        <p:tav tm="0">
                                          <p:val>
                                            <p:fltVal val="0"/>
                                          </p:val>
                                        </p:tav>
                                        <p:tav tm="100000">
                                          <p:val>
                                            <p:strVal val="#ppt_w"/>
                                          </p:val>
                                        </p:tav>
                                      </p:tavLst>
                                    </p:anim>
                                    <p:anim calcmode="lin" valueType="num">
                                      <p:cBhvr>
                                        <p:cTn id="63" dur="500" fill="hold"/>
                                        <p:tgtEl>
                                          <p:spTgt spid="174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dirty="0" smtClean="0">
                <a:ln>
                  <a:solidFill>
                    <a:srgbClr val="9900CC"/>
                  </a:solidFill>
                </a:ln>
                <a:solidFill>
                  <a:srgbClr val="00B050"/>
                </a:solidFill>
                <a:effectLst>
                  <a:glow rad="139700">
                    <a:schemeClr val="accent2">
                      <a:satMod val="175000"/>
                      <a:alpha val="40000"/>
                    </a:schemeClr>
                  </a:glow>
                </a:effectLst>
                <a:latin typeface="Bauhaus 93" pitchFamily="82" charset="0"/>
              </a:rPr>
              <a:t>Foods From the 70’s</a:t>
            </a:r>
            <a:endParaRPr lang="en-US" sz="7200" dirty="0">
              <a:ln>
                <a:solidFill>
                  <a:srgbClr val="9900CC"/>
                </a:solidFill>
              </a:ln>
              <a:solidFill>
                <a:srgbClr val="00B050"/>
              </a:solidFill>
              <a:effectLst>
                <a:glow rad="139700">
                  <a:schemeClr val="accent2">
                    <a:satMod val="175000"/>
                    <a:alpha val="40000"/>
                  </a:schemeClr>
                </a:glow>
              </a:effectLst>
              <a:latin typeface="Bauhaus 93" pitchFamily="82" charset="0"/>
            </a:endParaRPr>
          </a:p>
        </p:txBody>
      </p:sp>
      <p:sp>
        <p:nvSpPr>
          <p:cNvPr id="3" name="Content Placeholder 2"/>
          <p:cNvSpPr>
            <a:spLocks noGrp="1"/>
          </p:cNvSpPr>
          <p:nvPr>
            <p:ph idx="1"/>
          </p:nvPr>
        </p:nvSpPr>
        <p:spPr>
          <a:xfrm>
            <a:off x="457200" y="1935480"/>
            <a:ext cx="5715000" cy="4389120"/>
          </a:xfrm>
        </p:spPr>
        <p:txBody>
          <a:bodyPr>
            <a:normAutofit fontScale="70000" lnSpcReduction="20000"/>
          </a:bodyPr>
          <a:lstStyle/>
          <a:p>
            <a:r>
              <a:rPr lang="en-US" sz="2900" dirty="0" smtClean="0">
                <a:solidFill>
                  <a:srgbClr val="7030A0"/>
                </a:solidFill>
                <a:latin typeface="Bauhaus 93" pitchFamily="82" charset="0"/>
              </a:rPr>
              <a:t>1972-</a:t>
            </a:r>
            <a:r>
              <a:rPr lang="en-US" sz="2900" b="1" dirty="0" smtClean="0">
                <a:solidFill>
                  <a:srgbClr val="7030A0"/>
                </a:solidFill>
              </a:rPr>
              <a:t>Beverages</a:t>
            </a:r>
            <a:r>
              <a:rPr lang="en-US" sz="2900" dirty="0" smtClean="0">
                <a:solidFill>
                  <a:srgbClr val="7030A0"/>
                </a:solidFill>
              </a:rPr>
              <a:t/>
            </a:r>
            <a:br>
              <a:rPr lang="en-US" sz="2900" dirty="0" smtClean="0">
                <a:solidFill>
                  <a:srgbClr val="7030A0"/>
                </a:solidFill>
              </a:rPr>
            </a:br>
            <a:r>
              <a:rPr lang="en-US" sz="2900" dirty="0" smtClean="0">
                <a:solidFill>
                  <a:srgbClr val="7030A0"/>
                </a:solidFill>
              </a:rPr>
              <a:t>Golden glow punch, hot pineapple mulled tea, peach daiquiri, pineapple fizz, tomato-onion refresher, rainbow punch</a:t>
            </a:r>
          </a:p>
          <a:p>
            <a:r>
              <a:rPr lang="en-US" sz="2900" b="1" dirty="0" smtClean="0">
                <a:solidFill>
                  <a:srgbClr val="7030A0"/>
                </a:solidFill>
              </a:rPr>
              <a:t>Vegetables</a:t>
            </a:r>
            <a:r>
              <a:rPr lang="en-US" sz="2900" dirty="0" smtClean="0">
                <a:solidFill>
                  <a:srgbClr val="7030A0"/>
                </a:solidFill>
              </a:rPr>
              <a:t/>
            </a:r>
            <a:br>
              <a:rPr lang="en-US" sz="2900" dirty="0" smtClean="0">
                <a:solidFill>
                  <a:srgbClr val="7030A0"/>
                </a:solidFill>
              </a:rPr>
            </a:br>
            <a:r>
              <a:rPr lang="en-US" sz="2900" dirty="0" smtClean="0">
                <a:solidFill>
                  <a:srgbClr val="7030A0"/>
                </a:solidFill>
              </a:rPr>
              <a:t>Bean curry, beets a la orange, Creole style green beans, green beans au gratin, peas with mushrooms and onions, pineapple squash, pioneer succotash, sweet potato islands, zucchini </a:t>
            </a:r>
            <a:r>
              <a:rPr lang="en-US" sz="2900" dirty="0" err="1" smtClean="0">
                <a:solidFill>
                  <a:srgbClr val="7030A0"/>
                </a:solidFill>
              </a:rPr>
              <a:t>rissoto</a:t>
            </a:r>
            <a:r>
              <a:rPr lang="en-US" sz="2900" dirty="0" smtClean="0">
                <a:solidFill>
                  <a:srgbClr val="7030A0"/>
                </a:solidFill>
              </a:rPr>
              <a:t>, zucchini tortilla casserole</a:t>
            </a:r>
          </a:p>
          <a:p>
            <a:r>
              <a:rPr lang="en-US" sz="2900" b="1" dirty="0" smtClean="0">
                <a:solidFill>
                  <a:srgbClr val="7030A0"/>
                </a:solidFill>
              </a:rPr>
              <a:t>Sandwiches</a:t>
            </a:r>
            <a:r>
              <a:rPr lang="en-US" sz="2900" dirty="0" smtClean="0">
                <a:solidFill>
                  <a:srgbClr val="7030A0"/>
                </a:solidFill>
              </a:rPr>
              <a:t/>
            </a:r>
            <a:br>
              <a:rPr lang="en-US" sz="2900" dirty="0" smtClean="0">
                <a:solidFill>
                  <a:srgbClr val="7030A0"/>
                </a:solidFill>
              </a:rPr>
            </a:br>
            <a:r>
              <a:rPr lang="en-US" sz="2900" dirty="0" smtClean="0">
                <a:solidFill>
                  <a:srgbClr val="7030A0"/>
                </a:solidFill>
              </a:rPr>
              <a:t>Acapulco burgers, bagel sandwich, broiled tuna burgers, </a:t>
            </a:r>
            <a:r>
              <a:rPr lang="en-US" sz="2900" dirty="0" err="1" smtClean="0">
                <a:solidFill>
                  <a:srgbClr val="7030A0"/>
                </a:solidFill>
              </a:rPr>
              <a:t>cheesey</a:t>
            </a:r>
            <a:r>
              <a:rPr lang="en-US" sz="2900" dirty="0" smtClean="0">
                <a:solidFill>
                  <a:srgbClr val="7030A0"/>
                </a:solidFill>
              </a:rPr>
              <a:t> pinewiches, French toasted sandwich, pineapple Monte Cristo, </a:t>
            </a:r>
            <a:r>
              <a:rPr lang="en-US" sz="2900" dirty="0" err="1" smtClean="0">
                <a:solidFill>
                  <a:srgbClr val="7030A0"/>
                </a:solidFill>
              </a:rPr>
              <a:t>Quesadas</a:t>
            </a:r>
            <a:r>
              <a:rPr lang="en-US" sz="2900" dirty="0" smtClean="0">
                <a:solidFill>
                  <a:srgbClr val="7030A0"/>
                </a:solidFill>
              </a:rPr>
              <a:t>, triple </a:t>
            </a:r>
            <a:r>
              <a:rPr lang="en-US" sz="2900" dirty="0" err="1" smtClean="0">
                <a:solidFill>
                  <a:srgbClr val="7030A0"/>
                </a:solidFill>
              </a:rPr>
              <a:t>decker</a:t>
            </a:r>
            <a:r>
              <a:rPr lang="en-US" sz="2900" dirty="0" smtClean="0">
                <a:solidFill>
                  <a:srgbClr val="7030A0"/>
                </a:solidFill>
              </a:rPr>
              <a:t> treat, tuna-</a:t>
            </a:r>
            <a:r>
              <a:rPr lang="en-US" sz="2900" dirty="0" err="1" smtClean="0">
                <a:solidFill>
                  <a:srgbClr val="7030A0"/>
                </a:solidFill>
              </a:rPr>
              <a:t>cado</a:t>
            </a:r>
            <a:r>
              <a:rPr lang="en-US" sz="2900" dirty="0" smtClean="0">
                <a:solidFill>
                  <a:srgbClr val="7030A0"/>
                </a:solidFill>
              </a:rPr>
              <a:t> sandwiches, tuna </a:t>
            </a:r>
            <a:r>
              <a:rPr lang="en-US" sz="2900" dirty="0" err="1" smtClean="0">
                <a:solidFill>
                  <a:srgbClr val="7030A0"/>
                </a:solidFill>
              </a:rPr>
              <a:t>cheesewiches</a:t>
            </a:r>
            <a:endParaRPr lang="en-US" sz="2900" dirty="0" smtClean="0">
              <a:solidFill>
                <a:srgbClr val="7030A0"/>
              </a:solidFill>
            </a:endParaRPr>
          </a:p>
          <a:p>
            <a:endParaRPr lang="en-US" dirty="0">
              <a:solidFill>
                <a:srgbClr val="7030A0"/>
              </a:solidFill>
              <a:latin typeface="Bauhaus 93" pitchFamily="82" charset="0"/>
            </a:endParaRPr>
          </a:p>
        </p:txBody>
      </p:sp>
      <p:pic>
        <p:nvPicPr>
          <p:cNvPr id="18434" name="Picture 2" descr="100_4500.jpg Day 10 - Breakfast Bagel in the Dining Room image by moonbutterfly1"/>
          <p:cNvPicPr>
            <a:picLocks noChangeAspect="1" noChangeArrowheads="1"/>
          </p:cNvPicPr>
          <p:nvPr/>
        </p:nvPicPr>
        <p:blipFill>
          <a:blip r:embed="rId2" cstate="print"/>
          <a:srcRect/>
          <a:stretch>
            <a:fillRect/>
          </a:stretch>
        </p:blipFill>
        <p:spPr bwMode="auto">
          <a:xfrm>
            <a:off x="6400800" y="2362200"/>
            <a:ext cx="2514600" cy="2667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2.5"/>
                                          </p:val>
                                        </p:tav>
                                        <p:tav tm="100000">
                                          <p:val>
                                            <p:strVal val="#ppt_w"/>
                                          </p:val>
                                        </p:tav>
                                      </p:tavLst>
                                    </p:anim>
                                    <p:anim calcmode="lin" valueType="num">
                                      <p:cBhvr>
                                        <p:cTn id="8" dur="500" fill="hold"/>
                                        <p:tgtEl>
                                          <p:spTgt spid="2"/>
                                        </p:tgtEl>
                                        <p:attrNameLst>
                                          <p:attrName>ppt_h</p:attrName>
                                        </p:attrNameLst>
                                      </p:cBhvr>
                                      <p:tavLst>
                                        <p:tav tm="0">
                                          <p:val>
                                            <p:strVal val="#ppt_h*0.01"/>
                                          </p:val>
                                        </p:tav>
                                        <p:tav tm="100000">
                                          <p:val>
                                            <p:strVal val="#ppt_h"/>
                                          </p:val>
                                        </p:tav>
                                      </p:tavLst>
                                    </p:anim>
                                    <p:anim calcmode="lin" valueType="num">
                                      <p:cBhvr>
                                        <p:cTn id="9" dur="500" fill="hold"/>
                                        <p:tgtEl>
                                          <p:spTgt spid="2"/>
                                        </p:tgtEl>
                                        <p:attrNameLst>
                                          <p:attrName>ppt_x</p:attrName>
                                        </p:attrNameLst>
                                      </p:cBhvr>
                                      <p:tavLst>
                                        <p:tav tm="0">
                                          <p:val>
                                            <p:strVal val="#ppt_x"/>
                                          </p:val>
                                        </p:tav>
                                        <p:tav tm="100000">
                                          <p:val>
                                            <p:strVal val="#ppt_x"/>
                                          </p:val>
                                        </p:tav>
                                      </p:tavLst>
                                    </p:anim>
                                    <p:anim calcmode="lin" valueType="num">
                                      <p:cBhvr>
                                        <p:cTn id="10" dur="500" fill="hold"/>
                                        <p:tgtEl>
                                          <p:spTgt spid="2"/>
                                        </p:tgtEl>
                                        <p:attrNameLst>
                                          <p:attrName>ppt_y</p:attrName>
                                        </p:attrNameLst>
                                      </p:cBhvr>
                                      <p:tavLst>
                                        <p:tav tm="0">
                                          <p:val>
                                            <p:strVal val="#ppt_h+1"/>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p:cTn id="25" dur="500" fill="hold"/>
                                        <p:tgtEl>
                                          <p:spTgt spid="3">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3">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3">
                                            <p:txEl>
                                              <p:pRg st="2" end="2"/>
                                            </p:txEl>
                                          </p:spTgt>
                                        </p:tgtEl>
                                        <p:attrNameLst>
                                          <p:attrName>style.visibility</p:attrName>
                                        </p:attrNameLst>
                                      </p:cBhvr>
                                      <p:to>
                                        <p:strVal val="visible"/>
                                      </p:to>
                                    </p:set>
                                    <p:anim calcmode="lin" valueType="num">
                                      <p:cBhvr>
                                        <p:cTn id="34" dur="5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3">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30" presetClass="entr" presetSubtype="0" fill="hold" nodeType="clickEffect">
                                  <p:stCondLst>
                                    <p:cond delay="0"/>
                                  </p:stCondLst>
                                  <p:childTnLst>
                                    <p:set>
                                      <p:cBhvr>
                                        <p:cTn id="42" dur="1" fill="hold">
                                          <p:stCondLst>
                                            <p:cond delay="0"/>
                                          </p:stCondLst>
                                        </p:cTn>
                                        <p:tgtEl>
                                          <p:spTgt spid="18434"/>
                                        </p:tgtEl>
                                        <p:attrNameLst>
                                          <p:attrName>style.visibility</p:attrName>
                                        </p:attrNameLst>
                                      </p:cBhvr>
                                      <p:to>
                                        <p:strVal val="visible"/>
                                      </p:to>
                                    </p:set>
                                    <p:animEffect transition="in" filter="fade">
                                      <p:cBhvr>
                                        <p:cTn id="43" dur="800" decel="100000"/>
                                        <p:tgtEl>
                                          <p:spTgt spid="18434"/>
                                        </p:tgtEl>
                                      </p:cBhvr>
                                    </p:animEffect>
                                    <p:anim calcmode="lin" valueType="num">
                                      <p:cBhvr>
                                        <p:cTn id="44" dur="800" decel="100000" fill="hold"/>
                                        <p:tgtEl>
                                          <p:spTgt spid="18434"/>
                                        </p:tgtEl>
                                        <p:attrNameLst>
                                          <p:attrName>style.rotation</p:attrName>
                                        </p:attrNameLst>
                                      </p:cBhvr>
                                      <p:tavLst>
                                        <p:tav tm="0">
                                          <p:val>
                                            <p:fltVal val="-90"/>
                                          </p:val>
                                        </p:tav>
                                        <p:tav tm="100000">
                                          <p:val>
                                            <p:fltVal val="0"/>
                                          </p:val>
                                        </p:tav>
                                      </p:tavLst>
                                    </p:anim>
                                    <p:anim calcmode="lin" valueType="num">
                                      <p:cBhvr>
                                        <p:cTn id="45" dur="800" decel="100000" fill="hold"/>
                                        <p:tgtEl>
                                          <p:spTgt spid="18434"/>
                                        </p:tgtEl>
                                        <p:attrNameLst>
                                          <p:attrName>ppt_x</p:attrName>
                                        </p:attrNameLst>
                                      </p:cBhvr>
                                      <p:tavLst>
                                        <p:tav tm="0">
                                          <p:val>
                                            <p:strVal val="#ppt_x+0.4"/>
                                          </p:val>
                                        </p:tav>
                                        <p:tav tm="100000">
                                          <p:val>
                                            <p:strVal val="#ppt_x-0.05"/>
                                          </p:val>
                                        </p:tav>
                                      </p:tavLst>
                                    </p:anim>
                                    <p:anim calcmode="lin" valueType="num">
                                      <p:cBhvr>
                                        <p:cTn id="46" dur="800" decel="100000" fill="hold"/>
                                        <p:tgtEl>
                                          <p:spTgt spid="18434"/>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18434"/>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1843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TriangleInverted">
              <a:avLst/>
            </a:prstTxWarp>
          </a:bodyPr>
          <a:lstStyle/>
          <a:p>
            <a:r>
              <a:rPr lang="en-US" dirty="0" smtClean="0">
                <a:ln>
                  <a:solidFill>
                    <a:schemeClr val="accent3">
                      <a:lumMod val="75000"/>
                    </a:schemeClr>
                  </a:solidFill>
                </a:ln>
                <a:solidFill>
                  <a:srgbClr val="05D9B1"/>
                </a:solidFill>
                <a:effectLst>
                  <a:glow rad="228600">
                    <a:schemeClr val="accent2">
                      <a:satMod val="175000"/>
                      <a:alpha val="40000"/>
                    </a:schemeClr>
                  </a:glow>
                </a:effectLst>
                <a:latin typeface="Bauhaus 93" pitchFamily="82" charset="0"/>
              </a:rPr>
              <a:t>Groovy TV Shows</a:t>
            </a:r>
            <a:endParaRPr lang="en-US" dirty="0">
              <a:ln>
                <a:solidFill>
                  <a:schemeClr val="accent3">
                    <a:lumMod val="75000"/>
                  </a:schemeClr>
                </a:solidFill>
              </a:ln>
              <a:solidFill>
                <a:srgbClr val="05D9B1"/>
              </a:solidFill>
              <a:effectLst>
                <a:glow rad="228600">
                  <a:schemeClr val="accent2">
                    <a:satMod val="175000"/>
                    <a:alpha val="40000"/>
                  </a:schemeClr>
                </a:glow>
              </a:effectLst>
              <a:latin typeface="Bauhaus 93" pitchFamily="82" charset="0"/>
            </a:endParaRPr>
          </a:p>
        </p:txBody>
      </p:sp>
      <p:sp>
        <p:nvSpPr>
          <p:cNvPr id="3" name="Content Placeholder 2"/>
          <p:cNvSpPr>
            <a:spLocks noGrp="1"/>
          </p:cNvSpPr>
          <p:nvPr>
            <p:ph idx="1"/>
          </p:nvPr>
        </p:nvSpPr>
        <p:spPr>
          <a:xfrm>
            <a:off x="457200" y="1935480"/>
            <a:ext cx="4343400" cy="4389120"/>
          </a:xfrm>
        </p:spPr>
        <p:txBody>
          <a:bodyPr/>
          <a:lstStyle/>
          <a:p>
            <a:r>
              <a:rPr lang="en-US" dirty="0" smtClean="0">
                <a:solidFill>
                  <a:srgbClr val="05D9B1"/>
                </a:solidFill>
                <a:latin typeface="Bauhaus 93" pitchFamily="82" charset="0"/>
              </a:rPr>
              <a:t>Here's Lucy </a:t>
            </a:r>
          </a:p>
          <a:p>
            <a:r>
              <a:rPr lang="en-US" dirty="0" smtClean="0">
                <a:solidFill>
                  <a:srgbClr val="05D9B1"/>
                </a:solidFill>
                <a:latin typeface="Bauhaus 93" pitchFamily="82" charset="0"/>
              </a:rPr>
              <a:t>Bonanza </a:t>
            </a:r>
          </a:p>
          <a:p>
            <a:r>
              <a:rPr lang="en-US" dirty="0" smtClean="0">
                <a:solidFill>
                  <a:srgbClr val="05D9B1"/>
                </a:solidFill>
                <a:latin typeface="Bauhaus 93" pitchFamily="82" charset="0"/>
              </a:rPr>
              <a:t>The Wonderful World of Disney</a:t>
            </a:r>
          </a:p>
          <a:p>
            <a:r>
              <a:rPr lang="en-US" dirty="0" smtClean="0">
                <a:solidFill>
                  <a:srgbClr val="05D9B1"/>
                </a:solidFill>
                <a:latin typeface="Bauhaus 93" pitchFamily="82" charset="0"/>
              </a:rPr>
              <a:t>All in the Family </a:t>
            </a:r>
          </a:p>
          <a:p>
            <a:r>
              <a:rPr lang="en-US" dirty="0" smtClean="0">
                <a:solidFill>
                  <a:srgbClr val="05D9B1"/>
                </a:solidFill>
                <a:latin typeface="Bauhaus 93" pitchFamily="82" charset="0"/>
              </a:rPr>
              <a:t>Happy Days </a:t>
            </a:r>
          </a:p>
          <a:p>
            <a:r>
              <a:rPr lang="en-US" dirty="0" smtClean="0">
                <a:solidFill>
                  <a:srgbClr val="05D9B1"/>
                </a:solidFill>
                <a:latin typeface="Bauhaus 93" pitchFamily="82" charset="0"/>
              </a:rPr>
              <a:t>Sanford and Son</a:t>
            </a:r>
          </a:p>
          <a:p>
            <a:r>
              <a:rPr lang="en-US" dirty="0" smtClean="0">
                <a:solidFill>
                  <a:srgbClr val="05D9B1"/>
                </a:solidFill>
                <a:latin typeface="Bauhaus 93" pitchFamily="82" charset="0"/>
              </a:rPr>
              <a:t>M*A*S*H </a:t>
            </a:r>
          </a:p>
          <a:p>
            <a:r>
              <a:rPr lang="en-US" dirty="0" smtClean="0">
                <a:solidFill>
                  <a:srgbClr val="05D9B1"/>
                </a:solidFill>
                <a:latin typeface="Bauhaus 93" pitchFamily="82" charset="0"/>
              </a:rPr>
              <a:t>Three's Company </a:t>
            </a:r>
          </a:p>
          <a:p>
            <a:endParaRPr lang="en-US" dirty="0">
              <a:solidFill>
                <a:srgbClr val="05D9B1"/>
              </a:solidFill>
              <a:latin typeface="Bauhaus 93" pitchFamily="82" charset="0"/>
            </a:endParaRPr>
          </a:p>
        </p:txBody>
      </p:sp>
      <p:pic>
        <p:nvPicPr>
          <p:cNvPr id="20482" name="Picture 2" descr="http://www.andyfilm.com/happydays207.jpg"/>
          <p:cNvPicPr>
            <a:picLocks noChangeAspect="1" noChangeArrowheads="1"/>
          </p:cNvPicPr>
          <p:nvPr/>
        </p:nvPicPr>
        <p:blipFill>
          <a:blip r:embed="rId2" cstate="print"/>
          <a:srcRect/>
          <a:stretch>
            <a:fillRect/>
          </a:stretch>
        </p:blipFill>
        <p:spPr bwMode="auto">
          <a:xfrm>
            <a:off x="4381500" y="1676400"/>
            <a:ext cx="4762500" cy="47625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2"/>
                                        </p:tgtEl>
                                        <p:attrNameLst>
                                          <p:attrName>style.textDecorationUnderline</p:attrName>
                                        </p:attrNameLst>
                                      </p:cBhvr>
                                      <p:to>
                                        <p:strVal val="true"/>
                                      </p:to>
                                    </p:set>
                                  </p:childTnLst>
                                </p:cTn>
                              </p:par>
                            </p:childTnLst>
                          </p:cTn>
                        </p:par>
                      </p:childTnLst>
                    </p:cTn>
                  </p:par>
                  <p:par>
                    <p:cTn id="7" fill="hold">
                      <p:stCondLst>
                        <p:cond delay="indefinite"/>
                      </p:stCondLst>
                      <p:childTnLst>
                        <p:par>
                          <p:cTn id="8" fill="hold">
                            <p:stCondLst>
                              <p:cond delay="0"/>
                            </p:stCondLst>
                            <p:childTnLst>
                              <p:par>
                                <p:cTn id="9" presetID="30" presetClass="emph" presetSubtype="0" fill="hold" grpId="0" nodeType="clickEffect">
                                  <p:stCondLst>
                                    <p:cond delay="0"/>
                                  </p:stCondLst>
                                  <p:childTnLst>
                                    <p:animClr clrSpc="hsl">
                                      <p:cBhvr override="childStyle">
                                        <p:cTn id="10" dur="500" fill="hold"/>
                                        <p:tgtEl>
                                          <p:spTgt spid="3">
                                            <p:txEl>
                                              <p:pRg st="0" end="0"/>
                                            </p:txEl>
                                          </p:spTgt>
                                        </p:tgtEl>
                                        <p:attrNameLst>
                                          <p:attrName>style.color</p:attrName>
                                        </p:attrNameLst>
                                      </p:cBhvr>
                                      <p:by>
                                        <p:hsl h="0" s="12549" l="25098"/>
                                      </p:by>
                                    </p:animClr>
                                    <p:animClr clrSpc="hsl">
                                      <p:cBhvr>
                                        <p:cTn id="11" dur="500" fill="hold"/>
                                        <p:tgtEl>
                                          <p:spTgt spid="3">
                                            <p:txEl>
                                              <p:pRg st="0" end="0"/>
                                            </p:txEl>
                                          </p:spTgt>
                                        </p:tgtEl>
                                        <p:attrNameLst>
                                          <p:attrName>fillcolor</p:attrName>
                                        </p:attrNameLst>
                                      </p:cBhvr>
                                      <p:by>
                                        <p:hsl h="0" s="12549" l="25098"/>
                                      </p:by>
                                    </p:animClr>
                                    <p:animClr clrSpc="hsl">
                                      <p:cBhvr>
                                        <p:cTn id="12" dur="500" fill="hold"/>
                                        <p:tgtEl>
                                          <p:spTgt spid="3">
                                            <p:txEl>
                                              <p:pRg st="0" end="0"/>
                                            </p:txEl>
                                          </p:spTgt>
                                        </p:tgtEl>
                                        <p:attrNameLst>
                                          <p:attrName>stroke.color</p:attrName>
                                        </p:attrNameLst>
                                      </p:cBhvr>
                                      <p:by>
                                        <p:hsl h="0" s="12549" l="25098"/>
                                      </p:by>
                                    </p:animClr>
                                    <p:set>
                                      <p:cBhvr>
                                        <p:cTn id="13" dur="500" fill="hold"/>
                                        <p:tgtEl>
                                          <p:spTgt spid="3">
                                            <p:txEl>
                                              <p:pRg st="0" end="0"/>
                                            </p:txEl>
                                          </p:spTgt>
                                        </p:tgtEl>
                                        <p:attrNameLst>
                                          <p:attrName>fill.type</p:attrName>
                                        </p:attrNameLst>
                                      </p:cBhvr>
                                      <p:to>
                                        <p:strVal val="solid"/>
                                      </p:to>
                                    </p:set>
                                  </p:childTnLst>
                                </p:cTn>
                              </p:par>
                            </p:childTnLst>
                          </p:cTn>
                        </p:par>
                      </p:childTnLst>
                    </p:cTn>
                  </p:par>
                  <p:par>
                    <p:cTn id="14" fill="hold">
                      <p:stCondLst>
                        <p:cond delay="indefinite"/>
                      </p:stCondLst>
                      <p:childTnLst>
                        <p:par>
                          <p:cTn id="15" fill="hold">
                            <p:stCondLst>
                              <p:cond delay="0"/>
                            </p:stCondLst>
                            <p:childTnLst>
                              <p:par>
                                <p:cTn id="16" presetID="30" presetClass="emph" presetSubtype="0" fill="hold" grpId="0" nodeType="clickEffect">
                                  <p:stCondLst>
                                    <p:cond delay="0"/>
                                  </p:stCondLst>
                                  <p:childTnLst>
                                    <p:animClr clrSpc="hsl">
                                      <p:cBhvr override="childStyle">
                                        <p:cTn id="17" dur="500" fill="hold"/>
                                        <p:tgtEl>
                                          <p:spTgt spid="3">
                                            <p:txEl>
                                              <p:pRg st="1" end="1"/>
                                            </p:txEl>
                                          </p:spTgt>
                                        </p:tgtEl>
                                        <p:attrNameLst>
                                          <p:attrName>style.color</p:attrName>
                                        </p:attrNameLst>
                                      </p:cBhvr>
                                      <p:by>
                                        <p:hsl h="0" s="12549" l="25098"/>
                                      </p:by>
                                    </p:animClr>
                                    <p:animClr clrSpc="hsl">
                                      <p:cBhvr>
                                        <p:cTn id="18" dur="500" fill="hold"/>
                                        <p:tgtEl>
                                          <p:spTgt spid="3">
                                            <p:txEl>
                                              <p:pRg st="1" end="1"/>
                                            </p:txEl>
                                          </p:spTgt>
                                        </p:tgtEl>
                                        <p:attrNameLst>
                                          <p:attrName>fillcolor</p:attrName>
                                        </p:attrNameLst>
                                      </p:cBhvr>
                                      <p:by>
                                        <p:hsl h="0" s="12549" l="25098"/>
                                      </p:by>
                                    </p:animClr>
                                    <p:animClr clrSpc="hsl">
                                      <p:cBhvr>
                                        <p:cTn id="19" dur="500" fill="hold"/>
                                        <p:tgtEl>
                                          <p:spTgt spid="3">
                                            <p:txEl>
                                              <p:pRg st="1" end="1"/>
                                            </p:txEl>
                                          </p:spTgt>
                                        </p:tgtEl>
                                        <p:attrNameLst>
                                          <p:attrName>stroke.color</p:attrName>
                                        </p:attrNameLst>
                                      </p:cBhvr>
                                      <p:by>
                                        <p:hsl h="0" s="12549" l="25098"/>
                                      </p:by>
                                    </p:animClr>
                                    <p:set>
                                      <p:cBhvr>
                                        <p:cTn id="20" dur="500" fill="hold"/>
                                        <p:tgtEl>
                                          <p:spTgt spid="3">
                                            <p:txEl>
                                              <p:pRg st="1" end="1"/>
                                            </p:txEl>
                                          </p:spTgt>
                                        </p:tgtEl>
                                        <p:attrNameLst>
                                          <p:attrName>fill.type</p:attrName>
                                        </p:attrNameLst>
                                      </p:cBhvr>
                                      <p:to>
                                        <p:strVal val="solid"/>
                                      </p:to>
                                    </p:set>
                                  </p:childTnLst>
                                </p:cTn>
                              </p:par>
                            </p:childTnLst>
                          </p:cTn>
                        </p:par>
                      </p:childTnLst>
                    </p:cTn>
                  </p:par>
                  <p:par>
                    <p:cTn id="21" fill="hold">
                      <p:stCondLst>
                        <p:cond delay="indefinite"/>
                      </p:stCondLst>
                      <p:childTnLst>
                        <p:par>
                          <p:cTn id="22" fill="hold">
                            <p:stCondLst>
                              <p:cond delay="0"/>
                            </p:stCondLst>
                            <p:childTnLst>
                              <p:par>
                                <p:cTn id="23" presetID="30" presetClass="emph" presetSubtype="0" fill="hold" grpId="0" nodeType="clickEffect">
                                  <p:stCondLst>
                                    <p:cond delay="0"/>
                                  </p:stCondLst>
                                  <p:childTnLst>
                                    <p:animClr clrSpc="hsl">
                                      <p:cBhvr override="childStyle">
                                        <p:cTn id="24" dur="500" fill="hold"/>
                                        <p:tgtEl>
                                          <p:spTgt spid="3">
                                            <p:txEl>
                                              <p:pRg st="2" end="2"/>
                                            </p:txEl>
                                          </p:spTgt>
                                        </p:tgtEl>
                                        <p:attrNameLst>
                                          <p:attrName>style.color</p:attrName>
                                        </p:attrNameLst>
                                      </p:cBhvr>
                                      <p:by>
                                        <p:hsl h="0" s="12549" l="25098"/>
                                      </p:by>
                                    </p:animClr>
                                    <p:animClr clrSpc="hsl">
                                      <p:cBhvr>
                                        <p:cTn id="25" dur="500" fill="hold"/>
                                        <p:tgtEl>
                                          <p:spTgt spid="3">
                                            <p:txEl>
                                              <p:pRg st="2" end="2"/>
                                            </p:txEl>
                                          </p:spTgt>
                                        </p:tgtEl>
                                        <p:attrNameLst>
                                          <p:attrName>fillcolor</p:attrName>
                                        </p:attrNameLst>
                                      </p:cBhvr>
                                      <p:by>
                                        <p:hsl h="0" s="12549" l="25098"/>
                                      </p:by>
                                    </p:animClr>
                                    <p:animClr clrSpc="hsl">
                                      <p:cBhvr>
                                        <p:cTn id="26" dur="500" fill="hold"/>
                                        <p:tgtEl>
                                          <p:spTgt spid="3">
                                            <p:txEl>
                                              <p:pRg st="2" end="2"/>
                                            </p:txEl>
                                          </p:spTgt>
                                        </p:tgtEl>
                                        <p:attrNameLst>
                                          <p:attrName>stroke.color</p:attrName>
                                        </p:attrNameLst>
                                      </p:cBhvr>
                                      <p:by>
                                        <p:hsl h="0" s="12549" l="25098"/>
                                      </p:by>
                                    </p:animClr>
                                    <p:set>
                                      <p:cBhvr>
                                        <p:cTn id="27" dur="500" fill="hold"/>
                                        <p:tgtEl>
                                          <p:spTgt spid="3">
                                            <p:txEl>
                                              <p:pRg st="2" end="2"/>
                                            </p:txEl>
                                          </p:spTgt>
                                        </p:tgtEl>
                                        <p:attrNameLst>
                                          <p:attrName>fill.type</p:attrName>
                                        </p:attrNameLst>
                                      </p:cBhvr>
                                      <p:to>
                                        <p:strVal val="solid"/>
                                      </p:to>
                                    </p:set>
                                  </p:childTnLst>
                                </p:cTn>
                              </p:par>
                            </p:childTnLst>
                          </p:cTn>
                        </p:par>
                      </p:childTnLst>
                    </p:cTn>
                  </p:par>
                  <p:par>
                    <p:cTn id="28" fill="hold">
                      <p:stCondLst>
                        <p:cond delay="indefinite"/>
                      </p:stCondLst>
                      <p:childTnLst>
                        <p:par>
                          <p:cTn id="29" fill="hold">
                            <p:stCondLst>
                              <p:cond delay="0"/>
                            </p:stCondLst>
                            <p:childTnLst>
                              <p:par>
                                <p:cTn id="30" presetID="30" presetClass="emph" presetSubtype="0" fill="hold" grpId="0" nodeType="clickEffect">
                                  <p:stCondLst>
                                    <p:cond delay="0"/>
                                  </p:stCondLst>
                                  <p:childTnLst>
                                    <p:animClr clrSpc="hsl">
                                      <p:cBhvr override="childStyle">
                                        <p:cTn id="31" dur="500" fill="hold"/>
                                        <p:tgtEl>
                                          <p:spTgt spid="3">
                                            <p:txEl>
                                              <p:pRg st="3" end="3"/>
                                            </p:txEl>
                                          </p:spTgt>
                                        </p:tgtEl>
                                        <p:attrNameLst>
                                          <p:attrName>style.color</p:attrName>
                                        </p:attrNameLst>
                                      </p:cBhvr>
                                      <p:by>
                                        <p:hsl h="0" s="12549" l="25098"/>
                                      </p:by>
                                    </p:animClr>
                                    <p:animClr clrSpc="hsl">
                                      <p:cBhvr>
                                        <p:cTn id="32" dur="500" fill="hold"/>
                                        <p:tgtEl>
                                          <p:spTgt spid="3">
                                            <p:txEl>
                                              <p:pRg st="3" end="3"/>
                                            </p:txEl>
                                          </p:spTgt>
                                        </p:tgtEl>
                                        <p:attrNameLst>
                                          <p:attrName>fillcolor</p:attrName>
                                        </p:attrNameLst>
                                      </p:cBhvr>
                                      <p:by>
                                        <p:hsl h="0" s="12549" l="25098"/>
                                      </p:by>
                                    </p:animClr>
                                    <p:animClr clrSpc="hsl">
                                      <p:cBhvr>
                                        <p:cTn id="33" dur="500" fill="hold"/>
                                        <p:tgtEl>
                                          <p:spTgt spid="3">
                                            <p:txEl>
                                              <p:pRg st="3" end="3"/>
                                            </p:txEl>
                                          </p:spTgt>
                                        </p:tgtEl>
                                        <p:attrNameLst>
                                          <p:attrName>stroke.color</p:attrName>
                                        </p:attrNameLst>
                                      </p:cBhvr>
                                      <p:by>
                                        <p:hsl h="0" s="12549" l="25098"/>
                                      </p:by>
                                    </p:animClr>
                                    <p:set>
                                      <p:cBhvr>
                                        <p:cTn id="34" dur="500" fill="hold"/>
                                        <p:tgtEl>
                                          <p:spTgt spid="3">
                                            <p:txEl>
                                              <p:pRg st="3" end="3"/>
                                            </p:txEl>
                                          </p:spTgt>
                                        </p:tgtEl>
                                        <p:attrNameLst>
                                          <p:attrName>fill.type</p:attrName>
                                        </p:attrNameLst>
                                      </p:cBhvr>
                                      <p:to>
                                        <p:strVal val="solid"/>
                                      </p:to>
                                    </p:set>
                                  </p:childTnLst>
                                </p:cTn>
                              </p:par>
                            </p:childTnLst>
                          </p:cTn>
                        </p:par>
                      </p:childTnLst>
                    </p:cTn>
                  </p:par>
                  <p:par>
                    <p:cTn id="35" fill="hold">
                      <p:stCondLst>
                        <p:cond delay="indefinite"/>
                      </p:stCondLst>
                      <p:childTnLst>
                        <p:par>
                          <p:cTn id="36" fill="hold">
                            <p:stCondLst>
                              <p:cond delay="0"/>
                            </p:stCondLst>
                            <p:childTnLst>
                              <p:par>
                                <p:cTn id="37" presetID="30" presetClass="emph" presetSubtype="0" fill="hold" grpId="0" nodeType="clickEffect">
                                  <p:stCondLst>
                                    <p:cond delay="0"/>
                                  </p:stCondLst>
                                  <p:childTnLst>
                                    <p:animClr clrSpc="hsl">
                                      <p:cBhvr override="childStyle">
                                        <p:cTn id="38" dur="500" fill="hold"/>
                                        <p:tgtEl>
                                          <p:spTgt spid="3">
                                            <p:txEl>
                                              <p:pRg st="4" end="4"/>
                                            </p:txEl>
                                          </p:spTgt>
                                        </p:tgtEl>
                                        <p:attrNameLst>
                                          <p:attrName>style.color</p:attrName>
                                        </p:attrNameLst>
                                      </p:cBhvr>
                                      <p:by>
                                        <p:hsl h="0" s="12549" l="25098"/>
                                      </p:by>
                                    </p:animClr>
                                    <p:animClr clrSpc="hsl">
                                      <p:cBhvr>
                                        <p:cTn id="39" dur="500" fill="hold"/>
                                        <p:tgtEl>
                                          <p:spTgt spid="3">
                                            <p:txEl>
                                              <p:pRg st="4" end="4"/>
                                            </p:txEl>
                                          </p:spTgt>
                                        </p:tgtEl>
                                        <p:attrNameLst>
                                          <p:attrName>fillcolor</p:attrName>
                                        </p:attrNameLst>
                                      </p:cBhvr>
                                      <p:by>
                                        <p:hsl h="0" s="12549" l="25098"/>
                                      </p:by>
                                    </p:animClr>
                                    <p:animClr clrSpc="hsl">
                                      <p:cBhvr>
                                        <p:cTn id="40" dur="500" fill="hold"/>
                                        <p:tgtEl>
                                          <p:spTgt spid="3">
                                            <p:txEl>
                                              <p:pRg st="4" end="4"/>
                                            </p:txEl>
                                          </p:spTgt>
                                        </p:tgtEl>
                                        <p:attrNameLst>
                                          <p:attrName>stroke.color</p:attrName>
                                        </p:attrNameLst>
                                      </p:cBhvr>
                                      <p:by>
                                        <p:hsl h="0" s="12549" l="25098"/>
                                      </p:by>
                                    </p:animClr>
                                    <p:set>
                                      <p:cBhvr>
                                        <p:cTn id="41" dur="500" fill="hold"/>
                                        <p:tgtEl>
                                          <p:spTgt spid="3">
                                            <p:txEl>
                                              <p:pRg st="4" end="4"/>
                                            </p:txEl>
                                          </p:spTgt>
                                        </p:tgtEl>
                                        <p:attrNameLst>
                                          <p:attrName>fill.type</p:attrName>
                                        </p:attrNameLst>
                                      </p:cBhvr>
                                      <p:to>
                                        <p:strVal val="solid"/>
                                      </p:to>
                                    </p:set>
                                  </p:childTnLst>
                                </p:cTn>
                              </p:par>
                            </p:childTnLst>
                          </p:cTn>
                        </p:par>
                      </p:childTnLst>
                    </p:cTn>
                  </p:par>
                  <p:par>
                    <p:cTn id="42" fill="hold">
                      <p:stCondLst>
                        <p:cond delay="indefinite"/>
                      </p:stCondLst>
                      <p:childTnLst>
                        <p:par>
                          <p:cTn id="43" fill="hold">
                            <p:stCondLst>
                              <p:cond delay="0"/>
                            </p:stCondLst>
                            <p:childTnLst>
                              <p:par>
                                <p:cTn id="44" presetID="30" presetClass="emph" presetSubtype="0" fill="hold" grpId="0" nodeType="clickEffect">
                                  <p:stCondLst>
                                    <p:cond delay="0"/>
                                  </p:stCondLst>
                                  <p:childTnLst>
                                    <p:animClr clrSpc="hsl">
                                      <p:cBhvr override="childStyle">
                                        <p:cTn id="45" dur="500" fill="hold"/>
                                        <p:tgtEl>
                                          <p:spTgt spid="3">
                                            <p:txEl>
                                              <p:pRg st="5" end="5"/>
                                            </p:txEl>
                                          </p:spTgt>
                                        </p:tgtEl>
                                        <p:attrNameLst>
                                          <p:attrName>style.color</p:attrName>
                                        </p:attrNameLst>
                                      </p:cBhvr>
                                      <p:by>
                                        <p:hsl h="0" s="12549" l="25098"/>
                                      </p:by>
                                    </p:animClr>
                                    <p:animClr clrSpc="hsl">
                                      <p:cBhvr>
                                        <p:cTn id="46" dur="500" fill="hold"/>
                                        <p:tgtEl>
                                          <p:spTgt spid="3">
                                            <p:txEl>
                                              <p:pRg st="5" end="5"/>
                                            </p:txEl>
                                          </p:spTgt>
                                        </p:tgtEl>
                                        <p:attrNameLst>
                                          <p:attrName>fillcolor</p:attrName>
                                        </p:attrNameLst>
                                      </p:cBhvr>
                                      <p:by>
                                        <p:hsl h="0" s="12549" l="25098"/>
                                      </p:by>
                                    </p:animClr>
                                    <p:animClr clrSpc="hsl">
                                      <p:cBhvr>
                                        <p:cTn id="47" dur="500" fill="hold"/>
                                        <p:tgtEl>
                                          <p:spTgt spid="3">
                                            <p:txEl>
                                              <p:pRg st="5" end="5"/>
                                            </p:txEl>
                                          </p:spTgt>
                                        </p:tgtEl>
                                        <p:attrNameLst>
                                          <p:attrName>stroke.color</p:attrName>
                                        </p:attrNameLst>
                                      </p:cBhvr>
                                      <p:by>
                                        <p:hsl h="0" s="12549" l="25098"/>
                                      </p:by>
                                    </p:animClr>
                                    <p:set>
                                      <p:cBhvr>
                                        <p:cTn id="48" dur="500" fill="hold"/>
                                        <p:tgtEl>
                                          <p:spTgt spid="3">
                                            <p:txEl>
                                              <p:pRg st="5" end="5"/>
                                            </p:txEl>
                                          </p:spTgt>
                                        </p:tgtEl>
                                        <p:attrNameLst>
                                          <p:attrName>fill.type</p:attrName>
                                        </p:attrNameLst>
                                      </p:cBhvr>
                                      <p:to>
                                        <p:strVal val="solid"/>
                                      </p:to>
                                    </p:set>
                                  </p:childTnLst>
                                </p:cTn>
                              </p:par>
                            </p:childTnLst>
                          </p:cTn>
                        </p:par>
                      </p:childTnLst>
                    </p:cTn>
                  </p:par>
                  <p:par>
                    <p:cTn id="49" fill="hold">
                      <p:stCondLst>
                        <p:cond delay="indefinite"/>
                      </p:stCondLst>
                      <p:childTnLst>
                        <p:par>
                          <p:cTn id="50" fill="hold">
                            <p:stCondLst>
                              <p:cond delay="0"/>
                            </p:stCondLst>
                            <p:childTnLst>
                              <p:par>
                                <p:cTn id="51" presetID="30" presetClass="emph" presetSubtype="0" fill="hold" grpId="0" nodeType="clickEffect">
                                  <p:stCondLst>
                                    <p:cond delay="0"/>
                                  </p:stCondLst>
                                  <p:childTnLst>
                                    <p:animClr clrSpc="hsl">
                                      <p:cBhvr override="childStyle">
                                        <p:cTn id="52" dur="500" fill="hold"/>
                                        <p:tgtEl>
                                          <p:spTgt spid="3">
                                            <p:txEl>
                                              <p:pRg st="6" end="6"/>
                                            </p:txEl>
                                          </p:spTgt>
                                        </p:tgtEl>
                                        <p:attrNameLst>
                                          <p:attrName>style.color</p:attrName>
                                        </p:attrNameLst>
                                      </p:cBhvr>
                                      <p:by>
                                        <p:hsl h="0" s="12549" l="25098"/>
                                      </p:by>
                                    </p:animClr>
                                    <p:animClr clrSpc="hsl">
                                      <p:cBhvr>
                                        <p:cTn id="53" dur="500" fill="hold"/>
                                        <p:tgtEl>
                                          <p:spTgt spid="3">
                                            <p:txEl>
                                              <p:pRg st="6" end="6"/>
                                            </p:txEl>
                                          </p:spTgt>
                                        </p:tgtEl>
                                        <p:attrNameLst>
                                          <p:attrName>fillcolor</p:attrName>
                                        </p:attrNameLst>
                                      </p:cBhvr>
                                      <p:by>
                                        <p:hsl h="0" s="12549" l="25098"/>
                                      </p:by>
                                    </p:animClr>
                                    <p:animClr clrSpc="hsl">
                                      <p:cBhvr>
                                        <p:cTn id="54" dur="500" fill="hold"/>
                                        <p:tgtEl>
                                          <p:spTgt spid="3">
                                            <p:txEl>
                                              <p:pRg st="6" end="6"/>
                                            </p:txEl>
                                          </p:spTgt>
                                        </p:tgtEl>
                                        <p:attrNameLst>
                                          <p:attrName>stroke.color</p:attrName>
                                        </p:attrNameLst>
                                      </p:cBhvr>
                                      <p:by>
                                        <p:hsl h="0" s="12549" l="25098"/>
                                      </p:by>
                                    </p:animClr>
                                    <p:set>
                                      <p:cBhvr>
                                        <p:cTn id="55" dur="500" fill="hold"/>
                                        <p:tgtEl>
                                          <p:spTgt spid="3">
                                            <p:txEl>
                                              <p:pRg st="6" end="6"/>
                                            </p:txEl>
                                          </p:spTgt>
                                        </p:tgtEl>
                                        <p:attrNameLst>
                                          <p:attrName>fill.type</p:attrName>
                                        </p:attrNameLst>
                                      </p:cBhvr>
                                      <p:to>
                                        <p:strVal val="solid"/>
                                      </p:to>
                                    </p:set>
                                  </p:childTnLst>
                                </p:cTn>
                              </p:par>
                            </p:childTnLst>
                          </p:cTn>
                        </p:par>
                      </p:childTnLst>
                    </p:cTn>
                  </p:par>
                  <p:par>
                    <p:cTn id="56" fill="hold">
                      <p:stCondLst>
                        <p:cond delay="indefinite"/>
                      </p:stCondLst>
                      <p:childTnLst>
                        <p:par>
                          <p:cTn id="57" fill="hold">
                            <p:stCondLst>
                              <p:cond delay="0"/>
                            </p:stCondLst>
                            <p:childTnLst>
                              <p:par>
                                <p:cTn id="58" presetID="30" presetClass="emph" presetSubtype="0" fill="hold" grpId="0" nodeType="clickEffect">
                                  <p:stCondLst>
                                    <p:cond delay="0"/>
                                  </p:stCondLst>
                                  <p:childTnLst>
                                    <p:animClr clrSpc="hsl">
                                      <p:cBhvr override="childStyle">
                                        <p:cTn id="59" dur="500" fill="hold"/>
                                        <p:tgtEl>
                                          <p:spTgt spid="3">
                                            <p:txEl>
                                              <p:pRg st="7" end="7"/>
                                            </p:txEl>
                                          </p:spTgt>
                                        </p:tgtEl>
                                        <p:attrNameLst>
                                          <p:attrName>style.color</p:attrName>
                                        </p:attrNameLst>
                                      </p:cBhvr>
                                      <p:by>
                                        <p:hsl h="0" s="12549" l="25098"/>
                                      </p:by>
                                    </p:animClr>
                                    <p:animClr clrSpc="hsl">
                                      <p:cBhvr>
                                        <p:cTn id="60" dur="500" fill="hold"/>
                                        <p:tgtEl>
                                          <p:spTgt spid="3">
                                            <p:txEl>
                                              <p:pRg st="7" end="7"/>
                                            </p:txEl>
                                          </p:spTgt>
                                        </p:tgtEl>
                                        <p:attrNameLst>
                                          <p:attrName>fillcolor</p:attrName>
                                        </p:attrNameLst>
                                      </p:cBhvr>
                                      <p:by>
                                        <p:hsl h="0" s="12549" l="25098"/>
                                      </p:by>
                                    </p:animClr>
                                    <p:animClr clrSpc="hsl">
                                      <p:cBhvr>
                                        <p:cTn id="61" dur="500" fill="hold"/>
                                        <p:tgtEl>
                                          <p:spTgt spid="3">
                                            <p:txEl>
                                              <p:pRg st="7" end="7"/>
                                            </p:txEl>
                                          </p:spTgt>
                                        </p:tgtEl>
                                        <p:attrNameLst>
                                          <p:attrName>stroke.color</p:attrName>
                                        </p:attrNameLst>
                                      </p:cBhvr>
                                      <p:by>
                                        <p:hsl h="0" s="12549" l="25098"/>
                                      </p:by>
                                    </p:animClr>
                                    <p:set>
                                      <p:cBhvr>
                                        <p:cTn id="62" dur="500" fill="hold"/>
                                        <p:tgtEl>
                                          <p:spTgt spid="3">
                                            <p:txEl>
                                              <p:pRg st="7" end="7"/>
                                            </p:txEl>
                                          </p:spTgt>
                                        </p:tgtEl>
                                        <p:attrNameLst>
                                          <p:attrName>fill.type</p:attrName>
                                        </p:attrNameLst>
                                      </p:cBhvr>
                                      <p:to>
                                        <p:strVal val="solid"/>
                                      </p:to>
                                    </p:set>
                                  </p:childTnLst>
                                </p:cTn>
                              </p:par>
                            </p:childTnLst>
                          </p:cTn>
                        </p:par>
                      </p:childTnLst>
                    </p:cTn>
                  </p:par>
                  <p:par>
                    <p:cTn id="63" fill="hold">
                      <p:stCondLst>
                        <p:cond delay="indefinite"/>
                      </p:stCondLst>
                      <p:childTnLst>
                        <p:par>
                          <p:cTn id="64" fill="hold">
                            <p:stCondLst>
                              <p:cond delay="0"/>
                            </p:stCondLst>
                            <p:childTnLst>
                              <p:par>
                                <p:cTn id="65" presetID="11" presetClass="entr" presetSubtype="0" fill="hold" nodeType="clickEffect">
                                  <p:stCondLst>
                                    <p:cond delay="0"/>
                                  </p:stCondLst>
                                  <p:childTnLst>
                                    <p:set>
                                      <p:cBhvr>
                                        <p:cTn id="66" dur="1000">
                                          <p:stCondLst>
                                            <p:cond delay="0"/>
                                          </p:stCondLst>
                                        </p:cTn>
                                        <p:tgtEl>
                                          <p:spTgt spid="204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Inflate">
              <a:avLst/>
            </a:prstTxWarp>
          </a:bodyPr>
          <a:lstStyle/>
          <a:p>
            <a:r>
              <a:rPr lang="en-US" dirty="0" smtClean="0">
                <a:ln>
                  <a:solidFill>
                    <a:srgbClr val="9900CC"/>
                  </a:solidFill>
                </a:ln>
                <a:solidFill>
                  <a:srgbClr val="FF6699"/>
                </a:solidFill>
                <a:effectLst>
                  <a:glow rad="228600">
                    <a:schemeClr val="accent5">
                      <a:satMod val="175000"/>
                      <a:alpha val="40000"/>
                    </a:schemeClr>
                  </a:glow>
                </a:effectLst>
                <a:latin typeface="Bauhaus 93" pitchFamily="82" charset="0"/>
              </a:rPr>
              <a:t>Popular Cars</a:t>
            </a:r>
            <a:endParaRPr lang="en-US" dirty="0">
              <a:ln>
                <a:solidFill>
                  <a:srgbClr val="9900CC"/>
                </a:solidFill>
              </a:ln>
              <a:solidFill>
                <a:srgbClr val="FF6699"/>
              </a:solidFill>
              <a:effectLst>
                <a:glow rad="228600">
                  <a:schemeClr val="accent5">
                    <a:satMod val="175000"/>
                    <a:alpha val="40000"/>
                  </a:schemeClr>
                </a:glow>
              </a:effectLst>
              <a:latin typeface="Bauhaus 93" pitchFamily="82" charset="0"/>
            </a:endParaRPr>
          </a:p>
        </p:txBody>
      </p:sp>
      <p:sp>
        <p:nvSpPr>
          <p:cNvPr id="3" name="Content Placeholder 2"/>
          <p:cNvSpPr>
            <a:spLocks noGrp="1"/>
          </p:cNvSpPr>
          <p:nvPr>
            <p:ph idx="1"/>
          </p:nvPr>
        </p:nvSpPr>
        <p:spPr>
          <a:xfrm>
            <a:off x="457200" y="1935480"/>
            <a:ext cx="3962400" cy="4389120"/>
          </a:xfrm>
        </p:spPr>
        <p:txBody>
          <a:bodyPr/>
          <a:lstStyle/>
          <a:p>
            <a:r>
              <a:rPr lang="en-US" dirty="0" smtClean="0">
                <a:solidFill>
                  <a:srgbClr val="FF6699"/>
                </a:solidFill>
                <a:latin typeface="Bauhaus 93" pitchFamily="82" charset="0"/>
              </a:rPr>
              <a:t>1974- Alfa Romeo GTV </a:t>
            </a:r>
          </a:p>
          <a:p>
            <a:r>
              <a:rPr lang="en-US" dirty="0" smtClean="0">
                <a:solidFill>
                  <a:srgbClr val="FF6699"/>
                </a:solidFill>
                <a:latin typeface="Bauhaus 93" pitchFamily="82" charset="0"/>
              </a:rPr>
              <a:t>1970-</a:t>
            </a:r>
            <a:r>
              <a:rPr lang="sv-SE" dirty="0" smtClean="0"/>
              <a:t> </a:t>
            </a:r>
            <a:r>
              <a:rPr lang="sv-SE" dirty="0" smtClean="0">
                <a:solidFill>
                  <a:srgbClr val="FF6699"/>
                </a:solidFill>
                <a:latin typeface="Bauhaus 93" pitchFamily="82" charset="0"/>
              </a:rPr>
              <a:t>American Motors Ambassador SST Sedan</a:t>
            </a:r>
          </a:p>
          <a:p>
            <a:r>
              <a:rPr lang="sv-SE" dirty="0" smtClean="0">
                <a:solidFill>
                  <a:srgbClr val="FF6699"/>
                </a:solidFill>
                <a:latin typeface="Bauhaus 93" pitchFamily="82" charset="0"/>
              </a:rPr>
              <a:t>1979-</a:t>
            </a:r>
            <a:r>
              <a:rPr lang="en-US" dirty="0" smtClean="0">
                <a:solidFill>
                  <a:srgbClr val="FF6699"/>
                </a:solidFill>
                <a:latin typeface="Bauhaus 93" pitchFamily="82" charset="0"/>
              </a:rPr>
              <a:t>AMC Pacer </a:t>
            </a:r>
          </a:p>
          <a:p>
            <a:r>
              <a:rPr lang="en-US" dirty="0" smtClean="0">
                <a:solidFill>
                  <a:srgbClr val="FF6699"/>
                </a:solidFill>
                <a:latin typeface="Bauhaus 93" pitchFamily="82" charset="0"/>
              </a:rPr>
              <a:t>1974-BMW 3.0CSL </a:t>
            </a:r>
          </a:p>
          <a:p>
            <a:r>
              <a:rPr lang="en-US" dirty="0" smtClean="0">
                <a:solidFill>
                  <a:srgbClr val="FF6699"/>
                </a:solidFill>
                <a:latin typeface="Bauhaus 93" pitchFamily="82" charset="0"/>
              </a:rPr>
              <a:t>1970-Buick Le Sabre</a:t>
            </a:r>
          </a:p>
          <a:p>
            <a:r>
              <a:rPr lang="en-US" dirty="0" smtClean="0">
                <a:solidFill>
                  <a:srgbClr val="FF6699"/>
                </a:solidFill>
                <a:latin typeface="Bauhaus 93" pitchFamily="82" charset="0"/>
              </a:rPr>
              <a:t>1974-Buick Station Wagon</a:t>
            </a:r>
          </a:p>
          <a:p>
            <a:r>
              <a:rPr lang="en-US" dirty="0" smtClean="0">
                <a:solidFill>
                  <a:srgbClr val="FF6699"/>
                </a:solidFill>
                <a:latin typeface="Bauhaus 93" pitchFamily="82" charset="0"/>
              </a:rPr>
              <a:t>1972-Cadillac De Ville</a:t>
            </a:r>
            <a:endParaRPr lang="sv-SE" dirty="0" smtClean="0">
              <a:solidFill>
                <a:srgbClr val="FF6699"/>
              </a:solidFill>
              <a:latin typeface="Bauhaus 93" pitchFamily="82" charset="0"/>
            </a:endParaRPr>
          </a:p>
          <a:p>
            <a:endParaRPr lang="en-US" dirty="0">
              <a:solidFill>
                <a:srgbClr val="FF6699"/>
              </a:solidFill>
              <a:latin typeface="Bauhaus 93" pitchFamily="82" charset="0"/>
            </a:endParaRPr>
          </a:p>
        </p:txBody>
      </p:sp>
      <p:pic>
        <p:nvPicPr>
          <p:cNvPr id="1026" name="Picture 2" descr="http://genevaconcours.net/Media/2009%20Benz%20Recipients%20show/images/Cadillac%20Coupe-DeVille%201972.jpg"/>
          <p:cNvPicPr>
            <a:picLocks noChangeAspect="1" noChangeArrowheads="1"/>
          </p:cNvPicPr>
          <p:nvPr/>
        </p:nvPicPr>
        <p:blipFill>
          <a:blip r:embed="rId2" cstate="print"/>
          <a:srcRect/>
          <a:stretch>
            <a:fillRect/>
          </a:stretch>
        </p:blipFill>
        <p:spPr bwMode="auto">
          <a:xfrm>
            <a:off x="4495800" y="2438400"/>
            <a:ext cx="4233333" cy="2819400"/>
          </a:xfrm>
          <a:prstGeom prst="rect">
            <a:avLst/>
          </a:prstGeom>
          <a:noFill/>
        </p:spPr>
      </p:pic>
      <p:cxnSp>
        <p:nvCxnSpPr>
          <p:cNvPr id="6" name="Straight Arrow Connector 5"/>
          <p:cNvCxnSpPr/>
          <p:nvPr/>
        </p:nvCxnSpPr>
        <p:spPr>
          <a:xfrm rot="5400000" flipH="1" flipV="1">
            <a:off x="4229100" y="5448300"/>
            <a:ext cx="381000" cy="304800"/>
          </a:xfrm>
          <a:prstGeom prst="straightConnector1">
            <a:avLst/>
          </a:prstGeom>
          <a:ln>
            <a:solidFill>
              <a:srgbClr val="FF6699"/>
            </a:solidFill>
            <a:tailEnd type="arrow"/>
          </a:ln>
          <a:effectLst>
            <a:glow rad="1397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2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20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2000"/>
                                        <p:tgtEl>
                                          <p:spTgt spid="3">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2000"/>
                                        <p:tgtEl>
                                          <p:spTgt spid="3">
                                            <p:txEl>
                                              <p:pRg st="5" end="5"/>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fade">
                                      <p:cBhvr>
                                        <p:cTn id="41" dur="2000"/>
                                        <p:tgtEl>
                                          <p:spTgt spid="3">
                                            <p:txEl>
                                              <p:pRg st="6" end="6"/>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8" presetClass="emph" presetSubtype="0" fill="hold" nodeType="clickEffect">
                                  <p:stCondLst>
                                    <p:cond delay="0"/>
                                  </p:stCondLst>
                                  <p:childTnLst>
                                    <p:animRot by="21600000">
                                      <p:cBhvr>
                                        <p:cTn id="45" dur="2000" fill="hold"/>
                                        <p:tgtEl>
                                          <p:spTgt spid="6"/>
                                        </p:tgtEl>
                                        <p:attrNameLst>
                                          <p:attrName>r</p:attrName>
                                        </p:attrNameLst>
                                      </p:cBhvr>
                                    </p:animRot>
                                  </p:childTnLst>
                                </p:cTn>
                              </p:par>
                            </p:childTnLst>
                          </p:cTn>
                        </p:par>
                      </p:childTnLst>
                    </p:cTn>
                  </p:par>
                  <p:par>
                    <p:cTn id="46" fill="hold">
                      <p:stCondLst>
                        <p:cond delay="indefinite"/>
                      </p:stCondLst>
                      <p:childTnLst>
                        <p:par>
                          <p:cTn id="47" fill="hold">
                            <p:stCondLst>
                              <p:cond delay="0"/>
                            </p:stCondLst>
                            <p:childTnLst>
                              <p:par>
                                <p:cTn id="48" presetID="23" presetClass="entr" presetSubtype="16" fill="hold" nodeType="clickEffect">
                                  <p:stCondLst>
                                    <p:cond delay="0"/>
                                  </p:stCondLst>
                                  <p:childTnLst>
                                    <p:set>
                                      <p:cBhvr>
                                        <p:cTn id="49" dur="1" fill="hold">
                                          <p:stCondLst>
                                            <p:cond delay="0"/>
                                          </p:stCondLst>
                                        </p:cTn>
                                        <p:tgtEl>
                                          <p:spTgt spid="1026"/>
                                        </p:tgtEl>
                                        <p:attrNameLst>
                                          <p:attrName>style.visibility</p:attrName>
                                        </p:attrNameLst>
                                      </p:cBhvr>
                                      <p:to>
                                        <p:strVal val="visible"/>
                                      </p:to>
                                    </p:set>
                                    <p:anim calcmode="lin" valueType="num">
                                      <p:cBhvr>
                                        <p:cTn id="50" dur="500" fill="hold"/>
                                        <p:tgtEl>
                                          <p:spTgt spid="1026"/>
                                        </p:tgtEl>
                                        <p:attrNameLst>
                                          <p:attrName>ppt_w</p:attrName>
                                        </p:attrNameLst>
                                      </p:cBhvr>
                                      <p:tavLst>
                                        <p:tav tm="0">
                                          <p:val>
                                            <p:fltVal val="0"/>
                                          </p:val>
                                        </p:tav>
                                        <p:tav tm="100000">
                                          <p:val>
                                            <p:strVal val="#ppt_w"/>
                                          </p:val>
                                        </p:tav>
                                      </p:tavLst>
                                    </p:anim>
                                    <p:anim calcmode="lin" valueType="num">
                                      <p:cBhvr>
                                        <p:cTn id="51" dur="500" fill="hold"/>
                                        <p:tgtEl>
                                          <p:spTgt spid="102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prstTxWarp prst="textDeflateTop">
              <a:avLst/>
            </a:prstTxWarp>
            <a:normAutofit/>
          </a:bodyPr>
          <a:lstStyle/>
          <a:p>
            <a:r>
              <a:rPr lang="en-US" sz="5400" dirty="0" smtClean="0">
                <a:ln>
                  <a:solidFill>
                    <a:schemeClr val="tx2">
                      <a:lumMod val="75000"/>
                    </a:schemeClr>
                  </a:solidFill>
                </a:ln>
                <a:solidFill>
                  <a:srgbClr val="3C12EE"/>
                </a:solidFill>
                <a:effectLst>
                  <a:glow rad="228600">
                    <a:schemeClr val="accent5">
                      <a:satMod val="175000"/>
                      <a:alpha val="40000"/>
                    </a:schemeClr>
                  </a:glow>
                </a:effectLst>
                <a:latin typeface="Bauhaus 93" pitchFamily="82" charset="0"/>
              </a:rPr>
              <a:t>Popular 70’s Sayings/Slang</a:t>
            </a:r>
            <a:endParaRPr lang="en-US" sz="5400" dirty="0">
              <a:ln>
                <a:solidFill>
                  <a:schemeClr val="tx2">
                    <a:lumMod val="75000"/>
                  </a:schemeClr>
                </a:solidFill>
              </a:ln>
              <a:solidFill>
                <a:srgbClr val="3C12EE"/>
              </a:solidFill>
              <a:effectLst>
                <a:glow rad="228600">
                  <a:schemeClr val="accent5">
                    <a:satMod val="175000"/>
                    <a:alpha val="40000"/>
                  </a:schemeClr>
                </a:glow>
              </a:effectLst>
              <a:latin typeface="Bauhaus 93" pitchFamily="82" charset="0"/>
            </a:endParaRPr>
          </a:p>
        </p:txBody>
      </p:sp>
      <p:sp>
        <p:nvSpPr>
          <p:cNvPr id="3" name="Content Placeholder 2"/>
          <p:cNvSpPr>
            <a:spLocks noGrp="1"/>
          </p:cNvSpPr>
          <p:nvPr>
            <p:ph idx="1"/>
          </p:nvPr>
        </p:nvSpPr>
        <p:spPr>
          <a:xfrm>
            <a:off x="533400" y="1935480"/>
            <a:ext cx="6096000" cy="4922520"/>
          </a:xfrm>
        </p:spPr>
        <p:txBody>
          <a:bodyPr>
            <a:noAutofit/>
          </a:bodyPr>
          <a:lstStyle/>
          <a:p>
            <a:r>
              <a:rPr lang="en-US" sz="1900" dirty="0" smtClean="0">
                <a:solidFill>
                  <a:srgbClr val="3C12EE"/>
                </a:solidFill>
                <a:latin typeface="Bauhaus 93" pitchFamily="82" charset="0"/>
              </a:rPr>
              <a:t>How's It </a:t>
            </a:r>
            <a:r>
              <a:rPr lang="en-US" sz="1900" dirty="0" err="1" smtClean="0">
                <a:solidFill>
                  <a:srgbClr val="3C12EE"/>
                </a:solidFill>
                <a:latin typeface="Bauhaus 93" pitchFamily="82" charset="0"/>
              </a:rPr>
              <a:t>Hangin</a:t>
            </a:r>
            <a:r>
              <a:rPr lang="en-US" sz="1900" dirty="0" smtClean="0">
                <a:solidFill>
                  <a:srgbClr val="3C12EE"/>
                </a:solidFill>
                <a:latin typeface="Bauhaus 93" pitchFamily="82" charset="0"/>
              </a:rPr>
              <a:t>? </a:t>
            </a:r>
          </a:p>
          <a:p>
            <a:r>
              <a:rPr lang="en-US" sz="1900" dirty="0" smtClean="0">
                <a:solidFill>
                  <a:srgbClr val="3C12EE"/>
                </a:solidFill>
                <a:latin typeface="Bauhaus 93" pitchFamily="82" charset="0"/>
              </a:rPr>
              <a:t>Are you ready to get down and boogie? </a:t>
            </a:r>
          </a:p>
          <a:p>
            <a:r>
              <a:rPr lang="en-US" sz="1900" dirty="0" smtClean="0">
                <a:solidFill>
                  <a:srgbClr val="3C12EE"/>
                </a:solidFill>
                <a:latin typeface="Bauhaus 93" pitchFamily="82" charset="0"/>
              </a:rPr>
              <a:t>Cool Cat</a:t>
            </a:r>
          </a:p>
          <a:p>
            <a:r>
              <a:rPr lang="en-US" sz="1900" dirty="0" smtClean="0">
                <a:solidFill>
                  <a:srgbClr val="3C12EE"/>
                </a:solidFill>
                <a:latin typeface="Bauhaus 93" pitchFamily="82" charset="0"/>
              </a:rPr>
              <a:t>Can you Dig it?</a:t>
            </a:r>
          </a:p>
          <a:p>
            <a:r>
              <a:rPr lang="en-US" sz="1900" dirty="0" smtClean="0">
                <a:solidFill>
                  <a:srgbClr val="3C12EE"/>
                </a:solidFill>
                <a:latin typeface="Bauhaus 93" pitchFamily="82" charset="0"/>
              </a:rPr>
              <a:t>Groovy Baby!</a:t>
            </a:r>
          </a:p>
          <a:p>
            <a:r>
              <a:rPr lang="en-US" sz="1900" dirty="0" smtClean="0">
                <a:solidFill>
                  <a:srgbClr val="3C12EE"/>
                </a:solidFill>
                <a:latin typeface="Bauhaus 93" pitchFamily="82" charset="0"/>
              </a:rPr>
              <a:t>That's sick</a:t>
            </a:r>
          </a:p>
          <a:p>
            <a:r>
              <a:rPr lang="en-US" sz="1900" dirty="0" smtClean="0">
                <a:solidFill>
                  <a:srgbClr val="3C12EE"/>
                </a:solidFill>
                <a:latin typeface="Bauhaus 93" pitchFamily="82" charset="0"/>
              </a:rPr>
              <a:t>The Man</a:t>
            </a:r>
          </a:p>
          <a:p>
            <a:r>
              <a:rPr lang="en-US" sz="1900" dirty="0" smtClean="0">
                <a:solidFill>
                  <a:srgbClr val="3C12EE"/>
                </a:solidFill>
                <a:latin typeface="Bauhaus 93" pitchFamily="82" charset="0"/>
              </a:rPr>
              <a:t>To the Max</a:t>
            </a:r>
          </a:p>
          <a:p>
            <a:r>
              <a:rPr lang="en-US" sz="1900" dirty="0" smtClean="0">
                <a:solidFill>
                  <a:srgbClr val="3C12EE"/>
                </a:solidFill>
                <a:latin typeface="Bauhaus 93" pitchFamily="82" charset="0"/>
              </a:rPr>
              <a:t>right on</a:t>
            </a:r>
          </a:p>
          <a:p>
            <a:r>
              <a:rPr lang="en-US" sz="1900" dirty="0" smtClean="0">
                <a:solidFill>
                  <a:srgbClr val="3C12EE"/>
                </a:solidFill>
                <a:latin typeface="Bauhaus 93" pitchFamily="82" charset="0"/>
              </a:rPr>
              <a:t>Be there or be square</a:t>
            </a:r>
          </a:p>
          <a:p>
            <a:r>
              <a:rPr lang="en-US" sz="1900" dirty="0" err="1" smtClean="0">
                <a:solidFill>
                  <a:srgbClr val="3C12EE"/>
                </a:solidFill>
                <a:latin typeface="Bauhaus 93" pitchFamily="82" charset="0"/>
              </a:rPr>
              <a:t>Dynomite</a:t>
            </a:r>
            <a:r>
              <a:rPr lang="en-US" sz="1900" dirty="0" smtClean="0">
                <a:solidFill>
                  <a:srgbClr val="3C12EE"/>
                </a:solidFill>
                <a:latin typeface="Bauhaus 93" pitchFamily="82" charset="0"/>
              </a:rPr>
              <a:t>!!!!</a:t>
            </a:r>
          </a:p>
          <a:p>
            <a:r>
              <a:rPr lang="en-US" sz="1900" dirty="0" smtClean="0">
                <a:solidFill>
                  <a:srgbClr val="3C12EE"/>
                </a:solidFill>
                <a:latin typeface="Bauhaus 93" pitchFamily="82" charset="0"/>
              </a:rPr>
              <a:t>Out of Sight</a:t>
            </a:r>
          </a:p>
          <a:p>
            <a:r>
              <a:rPr lang="en-US" sz="1900" dirty="0" smtClean="0">
                <a:solidFill>
                  <a:srgbClr val="3C12EE"/>
                </a:solidFill>
                <a:latin typeface="Bauhaus 93" pitchFamily="82" charset="0"/>
              </a:rPr>
              <a:t>Yank my chain</a:t>
            </a:r>
          </a:p>
          <a:p>
            <a:r>
              <a:rPr lang="en-US" sz="1900" dirty="0" smtClean="0">
                <a:solidFill>
                  <a:srgbClr val="3C12EE"/>
                </a:solidFill>
                <a:latin typeface="Bauhaus 93" pitchFamily="82" charset="0"/>
              </a:rPr>
              <a:t>Funky</a:t>
            </a:r>
            <a:r>
              <a:rPr lang="en-US" sz="1800" dirty="0" smtClean="0">
                <a:solidFill>
                  <a:srgbClr val="3C12EE"/>
                </a:solidFill>
                <a:latin typeface="Bauhaus 93" pitchFamily="82" charset="0"/>
              </a:rPr>
              <a:t/>
            </a:r>
            <a:br>
              <a:rPr lang="en-US" sz="1800" dirty="0" smtClean="0">
                <a:solidFill>
                  <a:srgbClr val="3C12EE"/>
                </a:solidFill>
                <a:latin typeface="Bauhaus 93" pitchFamily="82" charset="0"/>
              </a:rPr>
            </a:br>
            <a:r>
              <a:rPr lang="en-US" sz="1800" dirty="0" smtClean="0"/>
              <a:t/>
            </a:r>
            <a:br>
              <a:rPr lang="en-US" sz="1800" dirty="0" smtClean="0"/>
            </a:br>
            <a:endParaRPr lang="en-US" sz="1800" dirty="0"/>
          </a:p>
        </p:txBody>
      </p:sp>
      <p:pic>
        <p:nvPicPr>
          <p:cNvPr id="21506" name="Picture 2" descr="http://www.clipartguide.com/_small/0808-0711-0616-1060.jpg"/>
          <p:cNvPicPr>
            <a:picLocks noChangeAspect="1" noChangeArrowheads="1"/>
          </p:cNvPicPr>
          <p:nvPr/>
        </p:nvPicPr>
        <p:blipFill>
          <a:blip r:embed="rId2" cstate="print"/>
          <a:srcRect/>
          <a:stretch>
            <a:fillRect/>
          </a:stretch>
        </p:blipFill>
        <p:spPr bwMode="auto">
          <a:xfrm>
            <a:off x="4419600" y="2590800"/>
            <a:ext cx="4381500" cy="3848100"/>
          </a:xfrm>
          <a:prstGeom prst="rect">
            <a:avLst/>
          </a:prstGeom>
          <a:noFill/>
        </p:spPr>
      </p:pic>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mph" presetSubtype="0" fill="hold" grpId="0" nodeType="clickEffect">
                                  <p:stCondLst>
                                    <p:cond delay="0"/>
                                  </p:stCondLst>
                                  <p:childTnLst>
                                    <p:animClr clrSpc="rgb">
                                      <p:cBhvr override="childStyle">
                                        <p:cTn id="6" dur="1900" fill="hold">
                                          <p:stCondLst>
                                            <p:cond delay="100"/>
                                          </p:stCondLst>
                                        </p:cTn>
                                        <p:tgtEl>
                                          <p:spTgt spid="2"/>
                                        </p:tgtEl>
                                        <p:attrNameLst>
                                          <p:attrName>style.color</p:attrName>
                                        </p:attrNameLst>
                                      </p:cBhvr>
                                      <p:to>
                                        <a:schemeClr val="accent2"/>
                                      </p:to>
                                    </p:animClr>
                                    <p:animClr clrSpc="rgb">
                                      <p:cBhvr>
                                        <p:cTn id="7" dur="1900" fill="hold">
                                          <p:stCondLst>
                                            <p:cond delay="100"/>
                                          </p:stCondLst>
                                        </p:cTn>
                                        <p:tgtEl>
                                          <p:spTgt spid="2"/>
                                        </p:tgtEl>
                                        <p:attrNameLst>
                                          <p:attrName>fillColor</p:attrName>
                                        </p:attrNameLst>
                                      </p:cBhvr>
                                      <p:to>
                                        <a:schemeClr val="accent2"/>
                                      </p:to>
                                    </p:animClr>
                                    <p:set>
                                      <p:cBhvr>
                                        <p:cTn id="8" dur="1900" fill="hold">
                                          <p:stCondLst>
                                            <p:cond delay="100"/>
                                          </p:stCondLst>
                                        </p:cTn>
                                        <p:tgtEl>
                                          <p:spTgt spid="2"/>
                                        </p:tgtEl>
                                        <p:attrNameLst>
                                          <p:attrName>fill.type</p:attrName>
                                        </p:attrNameLst>
                                      </p:cBhvr>
                                      <p:to>
                                        <p:strVal val="solid"/>
                                      </p:to>
                                    </p:set>
                                    <p:set>
                                      <p:cBhvr>
                                        <p:cTn id="9" dur="1900" fill="hold">
                                          <p:stCondLst>
                                            <p:cond delay="100"/>
                                          </p:stCondLst>
                                        </p:cTn>
                                        <p:tgtEl>
                                          <p:spTgt spid="2"/>
                                        </p:tgtEl>
                                        <p:attrNameLst>
                                          <p:attrName>fill.on</p:attrName>
                                        </p:attrNameLst>
                                      </p:cBhvr>
                                      <p:to>
                                        <p:strVal val="true"/>
                                      </p:to>
                                    </p:set>
                                    <p:animScale>
                                      <p:cBhvr>
                                        <p:cTn id="10" dur="200" fill="hold">
                                          <p:stCondLst>
                                            <p:cond delay="0"/>
                                          </p:stCondLst>
                                        </p:cTn>
                                        <p:tgtEl>
                                          <p:spTgt spid="2"/>
                                        </p:tgtEl>
                                      </p:cBhvr>
                                      <p:from x="100000" y="100000"/>
                                      <p:to x="100000" y="5000"/>
                                    </p:animScale>
                                    <p:animScale>
                                      <p:cBhvr>
                                        <p:cTn id="11" dur="200" fill="hold">
                                          <p:stCondLst>
                                            <p:cond delay="200"/>
                                          </p:stCondLst>
                                        </p:cTn>
                                        <p:tgtEl>
                                          <p:spTgt spid="2"/>
                                        </p:tgtEl>
                                      </p:cBhvr>
                                      <p:from x="100000" y="5000"/>
                                      <p:to x="120000" y="150000"/>
                                    </p:animScale>
                                    <p:animScale>
                                      <p:cBhvr>
                                        <p:cTn id="12" dur="600" fill="hold">
                                          <p:stCondLst>
                                            <p:cond delay="1400"/>
                                          </p:stCondLst>
                                        </p:cTn>
                                        <p:tgtEl>
                                          <p:spTgt spid="2"/>
                                        </p:tgtEl>
                                      </p:cBhvr>
                                      <p:to x="120000" y="150000"/>
                                    </p:animScale>
                                  </p:childTnLst>
                                </p:cTn>
                              </p:par>
                            </p:childTnLst>
                          </p:cTn>
                        </p:par>
                      </p:childTnLst>
                    </p:cTn>
                  </p:par>
                  <p:par>
                    <p:cTn id="13" fill="hold">
                      <p:stCondLst>
                        <p:cond delay="indefinite"/>
                      </p:stCondLst>
                      <p:childTnLst>
                        <p:par>
                          <p:cTn id="14" fill="hold">
                            <p:stCondLst>
                              <p:cond delay="0"/>
                            </p:stCondLst>
                            <p:childTnLst>
                              <p:par>
                                <p:cTn id="15" presetID="32" presetClass="emph" presetSubtype="0" fill="hold" grpId="0" nodeType="clickEffect">
                                  <p:stCondLst>
                                    <p:cond delay="0"/>
                                  </p:stCondLst>
                                  <p:childTnLst>
                                    <p:animClr clrSpc="rgb">
                                      <p:cBhvr override="childStyle">
                                        <p:cTn id="16" dur="100" fill="hold"/>
                                        <p:tgtEl>
                                          <p:spTgt spid="3">
                                            <p:txEl>
                                              <p:pRg st="0" end="0"/>
                                            </p:txEl>
                                          </p:spTgt>
                                        </p:tgtEl>
                                        <p:attrNameLst>
                                          <p:attrName>style.color</p:attrName>
                                        </p:attrNameLst>
                                      </p:cBhvr>
                                      <p:to>
                                        <a:schemeClr val="accent2"/>
                                      </p:to>
                                    </p:animClr>
                                    <p:animClr clrSpc="rgb">
                                      <p:cBhvr>
                                        <p:cTn id="17" dur="100" fill="hold"/>
                                        <p:tgtEl>
                                          <p:spTgt spid="3">
                                            <p:txEl>
                                              <p:pRg st="0" end="0"/>
                                            </p:txEl>
                                          </p:spTgt>
                                        </p:tgtEl>
                                        <p:attrNameLst>
                                          <p:attrName>fillcolor</p:attrName>
                                        </p:attrNameLst>
                                      </p:cBhvr>
                                      <p:to>
                                        <a:schemeClr val="accent2"/>
                                      </p:to>
                                    </p:animClr>
                                    <p:set>
                                      <p:cBhvr>
                                        <p:cTn id="18" dur="100" fill="hold"/>
                                        <p:tgtEl>
                                          <p:spTgt spid="3">
                                            <p:txEl>
                                              <p:pRg st="0" end="0"/>
                                            </p:txEl>
                                          </p:spTgt>
                                        </p:tgtEl>
                                        <p:attrNameLst>
                                          <p:attrName>fill.type</p:attrName>
                                        </p:attrNameLst>
                                      </p:cBhvr>
                                      <p:to>
                                        <p:strVal val="solid"/>
                                      </p:to>
                                    </p:set>
                                    <p:set>
                                      <p:cBhvr>
                                        <p:cTn id="19" dur="100" fill="hold"/>
                                        <p:tgtEl>
                                          <p:spTgt spid="3">
                                            <p:txEl>
                                              <p:pRg st="0" end="0"/>
                                            </p:txEl>
                                          </p:spTgt>
                                        </p:tgtEl>
                                        <p:attrNameLst>
                                          <p:attrName>fill.on</p:attrName>
                                        </p:attrNameLst>
                                      </p:cBhvr>
                                      <p:to>
                                        <p:strVal val="true"/>
                                      </p:to>
                                    </p:set>
                                    <p:animRot by="120000">
                                      <p:cBhvr>
                                        <p:cTn id="20" dur="100" fill="hold">
                                          <p:stCondLst>
                                            <p:cond delay="0"/>
                                          </p:stCondLst>
                                        </p:cTn>
                                        <p:tgtEl>
                                          <p:spTgt spid="3">
                                            <p:txEl>
                                              <p:pRg st="0" end="0"/>
                                            </p:txEl>
                                          </p:spTgt>
                                        </p:tgtEl>
                                        <p:attrNameLst>
                                          <p:attrName>r</p:attrName>
                                        </p:attrNameLst>
                                      </p:cBhvr>
                                    </p:animRot>
                                    <p:animRot by="-240000">
                                      <p:cBhvr>
                                        <p:cTn id="21" dur="200" fill="hold">
                                          <p:stCondLst>
                                            <p:cond delay="200"/>
                                          </p:stCondLst>
                                        </p:cTn>
                                        <p:tgtEl>
                                          <p:spTgt spid="3">
                                            <p:txEl>
                                              <p:pRg st="0" end="0"/>
                                            </p:txEl>
                                          </p:spTgt>
                                        </p:tgtEl>
                                        <p:attrNameLst>
                                          <p:attrName>r</p:attrName>
                                        </p:attrNameLst>
                                      </p:cBhvr>
                                    </p:animRot>
                                    <p:animRot by="240000">
                                      <p:cBhvr>
                                        <p:cTn id="22" dur="200" fill="hold">
                                          <p:stCondLst>
                                            <p:cond delay="400"/>
                                          </p:stCondLst>
                                        </p:cTn>
                                        <p:tgtEl>
                                          <p:spTgt spid="3">
                                            <p:txEl>
                                              <p:pRg st="0" end="0"/>
                                            </p:txEl>
                                          </p:spTgt>
                                        </p:tgtEl>
                                        <p:attrNameLst>
                                          <p:attrName>r</p:attrName>
                                        </p:attrNameLst>
                                      </p:cBhvr>
                                    </p:animRot>
                                    <p:animRot by="-240000">
                                      <p:cBhvr>
                                        <p:cTn id="23" dur="200" fill="hold">
                                          <p:stCondLst>
                                            <p:cond delay="600"/>
                                          </p:stCondLst>
                                        </p:cTn>
                                        <p:tgtEl>
                                          <p:spTgt spid="3">
                                            <p:txEl>
                                              <p:pRg st="0" end="0"/>
                                            </p:txEl>
                                          </p:spTgt>
                                        </p:tgtEl>
                                        <p:attrNameLst>
                                          <p:attrName>r</p:attrName>
                                        </p:attrNameLst>
                                      </p:cBhvr>
                                    </p:animRot>
                                    <p:animRot by="120000">
                                      <p:cBhvr>
                                        <p:cTn id="24" dur="200" fill="hold">
                                          <p:stCondLst>
                                            <p:cond delay="800"/>
                                          </p:stCondLst>
                                        </p:cTn>
                                        <p:tgtEl>
                                          <p:spTgt spid="3">
                                            <p:txEl>
                                              <p:pRg st="0" end="0"/>
                                            </p:txEl>
                                          </p:spTgt>
                                        </p:tgtEl>
                                        <p:attrNameLst>
                                          <p:attrName>r</p:attrName>
                                        </p:attrNameLst>
                                      </p:cBhvr>
                                    </p:animRot>
                                  </p:childTnLst>
                                </p:cTn>
                              </p:par>
                            </p:childTnLst>
                          </p:cTn>
                        </p:par>
                      </p:childTnLst>
                    </p:cTn>
                  </p:par>
                  <p:par>
                    <p:cTn id="25" fill="hold">
                      <p:stCondLst>
                        <p:cond delay="indefinite"/>
                      </p:stCondLst>
                      <p:childTnLst>
                        <p:par>
                          <p:cTn id="26" fill="hold">
                            <p:stCondLst>
                              <p:cond delay="0"/>
                            </p:stCondLst>
                            <p:childTnLst>
                              <p:par>
                                <p:cTn id="27" presetID="32" presetClass="emph" presetSubtype="0" fill="hold" grpId="0" nodeType="clickEffect">
                                  <p:stCondLst>
                                    <p:cond delay="0"/>
                                  </p:stCondLst>
                                  <p:childTnLst>
                                    <p:animClr clrSpc="rgb">
                                      <p:cBhvr override="childStyle">
                                        <p:cTn id="28" dur="100" fill="hold"/>
                                        <p:tgtEl>
                                          <p:spTgt spid="3">
                                            <p:txEl>
                                              <p:pRg st="1" end="1"/>
                                            </p:txEl>
                                          </p:spTgt>
                                        </p:tgtEl>
                                        <p:attrNameLst>
                                          <p:attrName>style.color</p:attrName>
                                        </p:attrNameLst>
                                      </p:cBhvr>
                                      <p:to>
                                        <a:schemeClr val="accent2"/>
                                      </p:to>
                                    </p:animClr>
                                    <p:animClr clrSpc="rgb">
                                      <p:cBhvr>
                                        <p:cTn id="29" dur="100" fill="hold"/>
                                        <p:tgtEl>
                                          <p:spTgt spid="3">
                                            <p:txEl>
                                              <p:pRg st="1" end="1"/>
                                            </p:txEl>
                                          </p:spTgt>
                                        </p:tgtEl>
                                        <p:attrNameLst>
                                          <p:attrName>fillcolor</p:attrName>
                                        </p:attrNameLst>
                                      </p:cBhvr>
                                      <p:to>
                                        <a:schemeClr val="accent2"/>
                                      </p:to>
                                    </p:animClr>
                                    <p:set>
                                      <p:cBhvr>
                                        <p:cTn id="30" dur="100" fill="hold"/>
                                        <p:tgtEl>
                                          <p:spTgt spid="3">
                                            <p:txEl>
                                              <p:pRg st="1" end="1"/>
                                            </p:txEl>
                                          </p:spTgt>
                                        </p:tgtEl>
                                        <p:attrNameLst>
                                          <p:attrName>fill.type</p:attrName>
                                        </p:attrNameLst>
                                      </p:cBhvr>
                                      <p:to>
                                        <p:strVal val="solid"/>
                                      </p:to>
                                    </p:set>
                                    <p:set>
                                      <p:cBhvr>
                                        <p:cTn id="31" dur="100" fill="hold"/>
                                        <p:tgtEl>
                                          <p:spTgt spid="3">
                                            <p:txEl>
                                              <p:pRg st="1" end="1"/>
                                            </p:txEl>
                                          </p:spTgt>
                                        </p:tgtEl>
                                        <p:attrNameLst>
                                          <p:attrName>fill.on</p:attrName>
                                        </p:attrNameLst>
                                      </p:cBhvr>
                                      <p:to>
                                        <p:strVal val="true"/>
                                      </p:to>
                                    </p:set>
                                    <p:animRot by="120000">
                                      <p:cBhvr>
                                        <p:cTn id="32" dur="100" fill="hold">
                                          <p:stCondLst>
                                            <p:cond delay="0"/>
                                          </p:stCondLst>
                                        </p:cTn>
                                        <p:tgtEl>
                                          <p:spTgt spid="3">
                                            <p:txEl>
                                              <p:pRg st="1" end="1"/>
                                            </p:txEl>
                                          </p:spTgt>
                                        </p:tgtEl>
                                        <p:attrNameLst>
                                          <p:attrName>r</p:attrName>
                                        </p:attrNameLst>
                                      </p:cBhvr>
                                    </p:animRot>
                                    <p:animRot by="-240000">
                                      <p:cBhvr>
                                        <p:cTn id="33" dur="200" fill="hold">
                                          <p:stCondLst>
                                            <p:cond delay="200"/>
                                          </p:stCondLst>
                                        </p:cTn>
                                        <p:tgtEl>
                                          <p:spTgt spid="3">
                                            <p:txEl>
                                              <p:pRg st="1" end="1"/>
                                            </p:txEl>
                                          </p:spTgt>
                                        </p:tgtEl>
                                        <p:attrNameLst>
                                          <p:attrName>r</p:attrName>
                                        </p:attrNameLst>
                                      </p:cBhvr>
                                    </p:animRot>
                                    <p:animRot by="240000">
                                      <p:cBhvr>
                                        <p:cTn id="34" dur="200" fill="hold">
                                          <p:stCondLst>
                                            <p:cond delay="400"/>
                                          </p:stCondLst>
                                        </p:cTn>
                                        <p:tgtEl>
                                          <p:spTgt spid="3">
                                            <p:txEl>
                                              <p:pRg st="1" end="1"/>
                                            </p:txEl>
                                          </p:spTgt>
                                        </p:tgtEl>
                                        <p:attrNameLst>
                                          <p:attrName>r</p:attrName>
                                        </p:attrNameLst>
                                      </p:cBhvr>
                                    </p:animRot>
                                    <p:animRot by="-240000">
                                      <p:cBhvr>
                                        <p:cTn id="35" dur="200" fill="hold">
                                          <p:stCondLst>
                                            <p:cond delay="600"/>
                                          </p:stCondLst>
                                        </p:cTn>
                                        <p:tgtEl>
                                          <p:spTgt spid="3">
                                            <p:txEl>
                                              <p:pRg st="1" end="1"/>
                                            </p:txEl>
                                          </p:spTgt>
                                        </p:tgtEl>
                                        <p:attrNameLst>
                                          <p:attrName>r</p:attrName>
                                        </p:attrNameLst>
                                      </p:cBhvr>
                                    </p:animRot>
                                    <p:animRot by="120000">
                                      <p:cBhvr>
                                        <p:cTn id="36" dur="200" fill="hold">
                                          <p:stCondLst>
                                            <p:cond delay="800"/>
                                          </p:stCondLst>
                                        </p:cTn>
                                        <p:tgtEl>
                                          <p:spTgt spid="3">
                                            <p:txEl>
                                              <p:pRg st="1" end="1"/>
                                            </p:txEl>
                                          </p:spTgt>
                                        </p:tgtEl>
                                        <p:attrNameLst>
                                          <p:attrName>r</p:attrName>
                                        </p:attrNameLst>
                                      </p:cBhvr>
                                    </p:animRot>
                                  </p:childTnLst>
                                </p:cTn>
                              </p:par>
                            </p:childTnLst>
                          </p:cTn>
                        </p:par>
                      </p:childTnLst>
                    </p:cTn>
                  </p:par>
                  <p:par>
                    <p:cTn id="37" fill="hold">
                      <p:stCondLst>
                        <p:cond delay="indefinite"/>
                      </p:stCondLst>
                      <p:childTnLst>
                        <p:par>
                          <p:cTn id="38" fill="hold">
                            <p:stCondLst>
                              <p:cond delay="0"/>
                            </p:stCondLst>
                            <p:childTnLst>
                              <p:par>
                                <p:cTn id="39" presetID="32" presetClass="emph" presetSubtype="0" fill="hold" grpId="0" nodeType="clickEffect">
                                  <p:stCondLst>
                                    <p:cond delay="0"/>
                                  </p:stCondLst>
                                  <p:childTnLst>
                                    <p:animClr clrSpc="rgb">
                                      <p:cBhvr override="childStyle">
                                        <p:cTn id="40" dur="100" fill="hold"/>
                                        <p:tgtEl>
                                          <p:spTgt spid="3">
                                            <p:txEl>
                                              <p:pRg st="2" end="2"/>
                                            </p:txEl>
                                          </p:spTgt>
                                        </p:tgtEl>
                                        <p:attrNameLst>
                                          <p:attrName>style.color</p:attrName>
                                        </p:attrNameLst>
                                      </p:cBhvr>
                                      <p:to>
                                        <a:schemeClr val="accent2"/>
                                      </p:to>
                                    </p:animClr>
                                    <p:animClr clrSpc="rgb">
                                      <p:cBhvr>
                                        <p:cTn id="41" dur="100" fill="hold"/>
                                        <p:tgtEl>
                                          <p:spTgt spid="3">
                                            <p:txEl>
                                              <p:pRg st="2" end="2"/>
                                            </p:txEl>
                                          </p:spTgt>
                                        </p:tgtEl>
                                        <p:attrNameLst>
                                          <p:attrName>fillcolor</p:attrName>
                                        </p:attrNameLst>
                                      </p:cBhvr>
                                      <p:to>
                                        <a:schemeClr val="accent2"/>
                                      </p:to>
                                    </p:animClr>
                                    <p:set>
                                      <p:cBhvr>
                                        <p:cTn id="42" dur="100" fill="hold"/>
                                        <p:tgtEl>
                                          <p:spTgt spid="3">
                                            <p:txEl>
                                              <p:pRg st="2" end="2"/>
                                            </p:txEl>
                                          </p:spTgt>
                                        </p:tgtEl>
                                        <p:attrNameLst>
                                          <p:attrName>fill.type</p:attrName>
                                        </p:attrNameLst>
                                      </p:cBhvr>
                                      <p:to>
                                        <p:strVal val="solid"/>
                                      </p:to>
                                    </p:set>
                                    <p:set>
                                      <p:cBhvr>
                                        <p:cTn id="43" dur="100" fill="hold"/>
                                        <p:tgtEl>
                                          <p:spTgt spid="3">
                                            <p:txEl>
                                              <p:pRg st="2" end="2"/>
                                            </p:txEl>
                                          </p:spTgt>
                                        </p:tgtEl>
                                        <p:attrNameLst>
                                          <p:attrName>fill.on</p:attrName>
                                        </p:attrNameLst>
                                      </p:cBhvr>
                                      <p:to>
                                        <p:strVal val="true"/>
                                      </p:to>
                                    </p:set>
                                    <p:animRot by="120000">
                                      <p:cBhvr>
                                        <p:cTn id="44" dur="100" fill="hold">
                                          <p:stCondLst>
                                            <p:cond delay="0"/>
                                          </p:stCondLst>
                                        </p:cTn>
                                        <p:tgtEl>
                                          <p:spTgt spid="3">
                                            <p:txEl>
                                              <p:pRg st="2" end="2"/>
                                            </p:txEl>
                                          </p:spTgt>
                                        </p:tgtEl>
                                        <p:attrNameLst>
                                          <p:attrName>r</p:attrName>
                                        </p:attrNameLst>
                                      </p:cBhvr>
                                    </p:animRot>
                                    <p:animRot by="-240000">
                                      <p:cBhvr>
                                        <p:cTn id="45" dur="200" fill="hold">
                                          <p:stCondLst>
                                            <p:cond delay="200"/>
                                          </p:stCondLst>
                                        </p:cTn>
                                        <p:tgtEl>
                                          <p:spTgt spid="3">
                                            <p:txEl>
                                              <p:pRg st="2" end="2"/>
                                            </p:txEl>
                                          </p:spTgt>
                                        </p:tgtEl>
                                        <p:attrNameLst>
                                          <p:attrName>r</p:attrName>
                                        </p:attrNameLst>
                                      </p:cBhvr>
                                    </p:animRot>
                                    <p:animRot by="240000">
                                      <p:cBhvr>
                                        <p:cTn id="46" dur="200" fill="hold">
                                          <p:stCondLst>
                                            <p:cond delay="400"/>
                                          </p:stCondLst>
                                        </p:cTn>
                                        <p:tgtEl>
                                          <p:spTgt spid="3">
                                            <p:txEl>
                                              <p:pRg st="2" end="2"/>
                                            </p:txEl>
                                          </p:spTgt>
                                        </p:tgtEl>
                                        <p:attrNameLst>
                                          <p:attrName>r</p:attrName>
                                        </p:attrNameLst>
                                      </p:cBhvr>
                                    </p:animRot>
                                    <p:animRot by="-240000">
                                      <p:cBhvr>
                                        <p:cTn id="47" dur="200" fill="hold">
                                          <p:stCondLst>
                                            <p:cond delay="600"/>
                                          </p:stCondLst>
                                        </p:cTn>
                                        <p:tgtEl>
                                          <p:spTgt spid="3">
                                            <p:txEl>
                                              <p:pRg st="2" end="2"/>
                                            </p:txEl>
                                          </p:spTgt>
                                        </p:tgtEl>
                                        <p:attrNameLst>
                                          <p:attrName>r</p:attrName>
                                        </p:attrNameLst>
                                      </p:cBhvr>
                                    </p:animRot>
                                    <p:animRot by="120000">
                                      <p:cBhvr>
                                        <p:cTn id="48" dur="200" fill="hold">
                                          <p:stCondLst>
                                            <p:cond delay="800"/>
                                          </p:stCondLst>
                                        </p:cTn>
                                        <p:tgtEl>
                                          <p:spTgt spid="3">
                                            <p:txEl>
                                              <p:pRg st="2" end="2"/>
                                            </p:txEl>
                                          </p:spTgt>
                                        </p:tgtEl>
                                        <p:attrNameLst>
                                          <p:attrName>r</p:attrName>
                                        </p:attrNameLst>
                                      </p:cBhvr>
                                    </p:animRot>
                                  </p:childTnLst>
                                </p:cTn>
                              </p:par>
                            </p:childTnLst>
                          </p:cTn>
                        </p:par>
                      </p:childTnLst>
                    </p:cTn>
                  </p:par>
                  <p:par>
                    <p:cTn id="49" fill="hold">
                      <p:stCondLst>
                        <p:cond delay="indefinite"/>
                      </p:stCondLst>
                      <p:childTnLst>
                        <p:par>
                          <p:cTn id="50" fill="hold">
                            <p:stCondLst>
                              <p:cond delay="0"/>
                            </p:stCondLst>
                            <p:childTnLst>
                              <p:par>
                                <p:cTn id="51" presetID="32" presetClass="emph" presetSubtype="0" fill="hold" grpId="0" nodeType="clickEffect">
                                  <p:stCondLst>
                                    <p:cond delay="0"/>
                                  </p:stCondLst>
                                  <p:childTnLst>
                                    <p:animClr clrSpc="rgb">
                                      <p:cBhvr override="childStyle">
                                        <p:cTn id="52" dur="100" fill="hold"/>
                                        <p:tgtEl>
                                          <p:spTgt spid="3">
                                            <p:txEl>
                                              <p:pRg st="3" end="3"/>
                                            </p:txEl>
                                          </p:spTgt>
                                        </p:tgtEl>
                                        <p:attrNameLst>
                                          <p:attrName>style.color</p:attrName>
                                        </p:attrNameLst>
                                      </p:cBhvr>
                                      <p:to>
                                        <a:schemeClr val="accent2"/>
                                      </p:to>
                                    </p:animClr>
                                    <p:animClr clrSpc="rgb">
                                      <p:cBhvr>
                                        <p:cTn id="53" dur="100" fill="hold"/>
                                        <p:tgtEl>
                                          <p:spTgt spid="3">
                                            <p:txEl>
                                              <p:pRg st="3" end="3"/>
                                            </p:txEl>
                                          </p:spTgt>
                                        </p:tgtEl>
                                        <p:attrNameLst>
                                          <p:attrName>fillcolor</p:attrName>
                                        </p:attrNameLst>
                                      </p:cBhvr>
                                      <p:to>
                                        <a:schemeClr val="accent2"/>
                                      </p:to>
                                    </p:animClr>
                                    <p:set>
                                      <p:cBhvr>
                                        <p:cTn id="54" dur="100" fill="hold"/>
                                        <p:tgtEl>
                                          <p:spTgt spid="3">
                                            <p:txEl>
                                              <p:pRg st="3" end="3"/>
                                            </p:txEl>
                                          </p:spTgt>
                                        </p:tgtEl>
                                        <p:attrNameLst>
                                          <p:attrName>fill.type</p:attrName>
                                        </p:attrNameLst>
                                      </p:cBhvr>
                                      <p:to>
                                        <p:strVal val="solid"/>
                                      </p:to>
                                    </p:set>
                                    <p:set>
                                      <p:cBhvr>
                                        <p:cTn id="55" dur="100" fill="hold"/>
                                        <p:tgtEl>
                                          <p:spTgt spid="3">
                                            <p:txEl>
                                              <p:pRg st="3" end="3"/>
                                            </p:txEl>
                                          </p:spTgt>
                                        </p:tgtEl>
                                        <p:attrNameLst>
                                          <p:attrName>fill.on</p:attrName>
                                        </p:attrNameLst>
                                      </p:cBhvr>
                                      <p:to>
                                        <p:strVal val="true"/>
                                      </p:to>
                                    </p:set>
                                    <p:animRot by="120000">
                                      <p:cBhvr>
                                        <p:cTn id="56" dur="100" fill="hold">
                                          <p:stCondLst>
                                            <p:cond delay="0"/>
                                          </p:stCondLst>
                                        </p:cTn>
                                        <p:tgtEl>
                                          <p:spTgt spid="3">
                                            <p:txEl>
                                              <p:pRg st="3" end="3"/>
                                            </p:txEl>
                                          </p:spTgt>
                                        </p:tgtEl>
                                        <p:attrNameLst>
                                          <p:attrName>r</p:attrName>
                                        </p:attrNameLst>
                                      </p:cBhvr>
                                    </p:animRot>
                                    <p:animRot by="-240000">
                                      <p:cBhvr>
                                        <p:cTn id="57" dur="200" fill="hold">
                                          <p:stCondLst>
                                            <p:cond delay="200"/>
                                          </p:stCondLst>
                                        </p:cTn>
                                        <p:tgtEl>
                                          <p:spTgt spid="3">
                                            <p:txEl>
                                              <p:pRg st="3" end="3"/>
                                            </p:txEl>
                                          </p:spTgt>
                                        </p:tgtEl>
                                        <p:attrNameLst>
                                          <p:attrName>r</p:attrName>
                                        </p:attrNameLst>
                                      </p:cBhvr>
                                    </p:animRot>
                                    <p:animRot by="240000">
                                      <p:cBhvr>
                                        <p:cTn id="58" dur="200" fill="hold">
                                          <p:stCondLst>
                                            <p:cond delay="400"/>
                                          </p:stCondLst>
                                        </p:cTn>
                                        <p:tgtEl>
                                          <p:spTgt spid="3">
                                            <p:txEl>
                                              <p:pRg st="3" end="3"/>
                                            </p:txEl>
                                          </p:spTgt>
                                        </p:tgtEl>
                                        <p:attrNameLst>
                                          <p:attrName>r</p:attrName>
                                        </p:attrNameLst>
                                      </p:cBhvr>
                                    </p:animRot>
                                    <p:animRot by="-240000">
                                      <p:cBhvr>
                                        <p:cTn id="59" dur="200" fill="hold">
                                          <p:stCondLst>
                                            <p:cond delay="600"/>
                                          </p:stCondLst>
                                        </p:cTn>
                                        <p:tgtEl>
                                          <p:spTgt spid="3">
                                            <p:txEl>
                                              <p:pRg st="3" end="3"/>
                                            </p:txEl>
                                          </p:spTgt>
                                        </p:tgtEl>
                                        <p:attrNameLst>
                                          <p:attrName>r</p:attrName>
                                        </p:attrNameLst>
                                      </p:cBhvr>
                                    </p:animRot>
                                    <p:animRot by="120000">
                                      <p:cBhvr>
                                        <p:cTn id="60" dur="200" fill="hold">
                                          <p:stCondLst>
                                            <p:cond delay="800"/>
                                          </p:stCondLst>
                                        </p:cTn>
                                        <p:tgtEl>
                                          <p:spTgt spid="3">
                                            <p:txEl>
                                              <p:pRg st="3" end="3"/>
                                            </p:txEl>
                                          </p:spTgt>
                                        </p:tgtEl>
                                        <p:attrNameLst>
                                          <p:attrName>r</p:attrName>
                                        </p:attrNameLst>
                                      </p:cBhvr>
                                    </p:animRot>
                                  </p:childTnLst>
                                </p:cTn>
                              </p:par>
                            </p:childTnLst>
                          </p:cTn>
                        </p:par>
                      </p:childTnLst>
                    </p:cTn>
                  </p:par>
                  <p:par>
                    <p:cTn id="61" fill="hold">
                      <p:stCondLst>
                        <p:cond delay="indefinite"/>
                      </p:stCondLst>
                      <p:childTnLst>
                        <p:par>
                          <p:cTn id="62" fill="hold">
                            <p:stCondLst>
                              <p:cond delay="0"/>
                            </p:stCondLst>
                            <p:childTnLst>
                              <p:par>
                                <p:cTn id="63" presetID="32" presetClass="emph" presetSubtype="0" fill="hold" grpId="0" nodeType="clickEffect">
                                  <p:stCondLst>
                                    <p:cond delay="0"/>
                                  </p:stCondLst>
                                  <p:childTnLst>
                                    <p:animClr clrSpc="rgb">
                                      <p:cBhvr override="childStyle">
                                        <p:cTn id="64" dur="100" fill="hold"/>
                                        <p:tgtEl>
                                          <p:spTgt spid="3">
                                            <p:txEl>
                                              <p:pRg st="4" end="4"/>
                                            </p:txEl>
                                          </p:spTgt>
                                        </p:tgtEl>
                                        <p:attrNameLst>
                                          <p:attrName>style.color</p:attrName>
                                        </p:attrNameLst>
                                      </p:cBhvr>
                                      <p:to>
                                        <a:schemeClr val="accent2"/>
                                      </p:to>
                                    </p:animClr>
                                    <p:animClr clrSpc="rgb">
                                      <p:cBhvr>
                                        <p:cTn id="65" dur="100" fill="hold"/>
                                        <p:tgtEl>
                                          <p:spTgt spid="3">
                                            <p:txEl>
                                              <p:pRg st="4" end="4"/>
                                            </p:txEl>
                                          </p:spTgt>
                                        </p:tgtEl>
                                        <p:attrNameLst>
                                          <p:attrName>fillcolor</p:attrName>
                                        </p:attrNameLst>
                                      </p:cBhvr>
                                      <p:to>
                                        <a:schemeClr val="accent2"/>
                                      </p:to>
                                    </p:animClr>
                                    <p:set>
                                      <p:cBhvr>
                                        <p:cTn id="66" dur="100" fill="hold"/>
                                        <p:tgtEl>
                                          <p:spTgt spid="3">
                                            <p:txEl>
                                              <p:pRg st="4" end="4"/>
                                            </p:txEl>
                                          </p:spTgt>
                                        </p:tgtEl>
                                        <p:attrNameLst>
                                          <p:attrName>fill.type</p:attrName>
                                        </p:attrNameLst>
                                      </p:cBhvr>
                                      <p:to>
                                        <p:strVal val="solid"/>
                                      </p:to>
                                    </p:set>
                                    <p:set>
                                      <p:cBhvr>
                                        <p:cTn id="67" dur="100" fill="hold"/>
                                        <p:tgtEl>
                                          <p:spTgt spid="3">
                                            <p:txEl>
                                              <p:pRg st="4" end="4"/>
                                            </p:txEl>
                                          </p:spTgt>
                                        </p:tgtEl>
                                        <p:attrNameLst>
                                          <p:attrName>fill.on</p:attrName>
                                        </p:attrNameLst>
                                      </p:cBhvr>
                                      <p:to>
                                        <p:strVal val="true"/>
                                      </p:to>
                                    </p:set>
                                    <p:animRot by="120000">
                                      <p:cBhvr>
                                        <p:cTn id="68" dur="100" fill="hold">
                                          <p:stCondLst>
                                            <p:cond delay="0"/>
                                          </p:stCondLst>
                                        </p:cTn>
                                        <p:tgtEl>
                                          <p:spTgt spid="3">
                                            <p:txEl>
                                              <p:pRg st="4" end="4"/>
                                            </p:txEl>
                                          </p:spTgt>
                                        </p:tgtEl>
                                        <p:attrNameLst>
                                          <p:attrName>r</p:attrName>
                                        </p:attrNameLst>
                                      </p:cBhvr>
                                    </p:animRot>
                                    <p:animRot by="-240000">
                                      <p:cBhvr>
                                        <p:cTn id="69" dur="200" fill="hold">
                                          <p:stCondLst>
                                            <p:cond delay="200"/>
                                          </p:stCondLst>
                                        </p:cTn>
                                        <p:tgtEl>
                                          <p:spTgt spid="3">
                                            <p:txEl>
                                              <p:pRg st="4" end="4"/>
                                            </p:txEl>
                                          </p:spTgt>
                                        </p:tgtEl>
                                        <p:attrNameLst>
                                          <p:attrName>r</p:attrName>
                                        </p:attrNameLst>
                                      </p:cBhvr>
                                    </p:animRot>
                                    <p:animRot by="240000">
                                      <p:cBhvr>
                                        <p:cTn id="70" dur="200" fill="hold">
                                          <p:stCondLst>
                                            <p:cond delay="400"/>
                                          </p:stCondLst>
                                        </p:cTn>
                                        <p:tgtEl>
                                          <p:spTgt spid="3">
                                            <p:txEl>
                                              <p:pRg st="4" end="4"/>
                                            </p:txEl>
                                          </p:spTgt>
                                        </p:tgtEl>
                                        <p:attrNameLst>
                                          <p:attrName>r</p:attrName>
                                        </p:attrNameLst>
                                      </p:cBhvr>
                                    </p:animRot>
                                    <p:animRot by="-240000">
                                      <p:cBhvr>
                                        <p:cTn id="71" dur="200" fill="hold">
                                          <p:stCondLst>
                                            <p:cond delay="600"/>
                                          </p:stCondLst>
                                        </p:cTn>
                                        <p:tgtEl>
                                          <p:spTgt spid="3">
                                            <p:txEl>
                                              <p:pRg st="4" end="4"/>
                                            </p:txEl>
                                          </p:spTgt>
                                        </p:tgtEl>
                                        <p:attrNameLst>
                                          <p:attrName>r</p:attrName>
                                        </p:attrNameLst>
                                      </p:cBhvr>
                                    </p:animRot>
                                    <p:animRot by="120000">
                                      <p:cBhvr>
                                        <p:cTn id="72" dur="200" fill="hold">
                                          <p:stCondLst>
                                            <p:cond delay="800"/>
                                          </p:stCondLst>
                                        </p:cTn>
                                        <p:tgtEl>
                                          <p:spTgt spid="3">
                                            <p:txEl>
                                              <p:pRg st="4" end="4"/>
                                            </p:txEl>
                                          </p:spTgt>
                                        </p:tgtEl>
                                        <p:attrNameLst>
                                          <p:attrName>r</p:attrName>
                                        </p:attrNameLst>
                                      </p:cBhvr>
                                    </p:animRot>
                                  </p:childTnLst>
                                </p:cTn>
                              </p:par>
                            </p:childTnLst>
                          </p:cTn>
                        </p:par>
                      </p:childTnLst>
                    </p:cTn>
                  </p:par>
                  <p:par>
                    <p:cTn id="73" fill="hold">
                      <p:stCondLst>
                        <p:cond delay="indefinite"/>
                      </p:stCondLst>
                      <p:childTnLst>
                        <p:par>
                          <p:cTn id="74" fill="hold">
                            <p:stCondLst>
                              <p:cond delay="0"/>
                            </p:stCondLst>
                            <p:childTnLst>
                              <p:par>
                                <p:cTn id="75" presetID="32" presetClass="emph" presetSubtype="0" fill="hold" grpId="0" nodeType="clickEffect">
                                  <p:stCondLst>
                                    <p:cond delay="0"/>
                                  </p:stCondLst>
                                  <p:childTnLst>
                                    <p:animClr clrSpc="rgb">
                                      <p:cBhvr override="childStyle">
                                        <p:cTn id="76" dur="100" fill="hold"/>
                                        <p:tgtEl>
                                          <p:spTgt spid="3">
                                            <p:txEl>
                                              <p:pRg st="5" end="5"/>
                                            </p:txEl>
                                          </p:spTgt>
                                        </p:tgtEl>
                                        <p:attrNameLst>
                                          <p:attrName>style.color</p:attrName>
                                        </p:attrNameLst>
                                      </p:cBhvr>
                                      <p:to>
                                        <a:schemeClr val="accent2"/>
                                      </p:to>
                                    </p:animClr>
                                    <p:animClr clrSpc="rgb">
                                      <p:cBhvr>
                                        <p:cTn id="77" dur="100" fill="hold"/>
                                        <p:tgtEl>
                                          <p:spTgt spid="3">
                                            <p:txEl>
                                              <p:pRg st="5" end="5"/>
                                            </p:txEl>
                                          </p:spTgt>
                                        </p:tgtEl>
                                        <p:attrNameLst>
                                          <p:attrName>fillcolor</p:attrName>
                                        </p:attrNameLst>
                                      </p:cBhvr>
                                      <p:to>
                                        <a:schemeClr val="accent2"/>
                                      </p:to>
                                    </p:animClr>
                                    <p:set>
                                      <p:cBhvr>
                                        <p:cTn id="78" dur="100" fill="hold"/>
                                        <p:tgtEl>
                                          <p:spTgt spid="3">
                                            <p:txEl>
                                              <p:pRg st="5" end="5"/>
                                            </p:txEl>
                                          </p:spTgt>
                                        </p:tgtEl>
                                        <p:attrNameLst>
                                          <p:attrName>fill.type</p:attrName>
                                        </p:attrNameLst>
                                      </p:cBhvr>
                                      <p:to>
                                        <p:strVal val="solid"/>
                                      </p:to>
                                    </p:set>
                                    <p:set>
                                      <p:cBhvr>
                                        <p:cTn id="79" dur="100" fill="hold"/>
                                        <p:tgtEl>
                                          <p:spTgt spid="3">
                                            <p:txEl>
                                              <p:pRg st="5" end="5"/>
                                            </p:txEl>
                                          </p:spTgt>
                                        </p:tgtEl>
                                        <p:attrNameLst>
                                          <p:attrName>fill.on</p:attrName>
                                        </p:attrNameLst>
                                      </p:cBhvr>
                                      <p:to>
                                        <p:strVal val="true"/>
                                      </p:to>
                                    </p:set>
                                    <p:animRot by="120000">
                                      <p:cBhvr>
                                        <p:cTn id="80" dur="100" fill="hold">
                                          <p:stCondLst>
                                            <p:cond delay="0"/>
                                          </p:stCondLst>
                                        </p:cTn>
                                        <p:tgtEl>
                                          <p:spTgt spid="3">
                                            <p:txEl>
                                              <p:pRg st="5" end="5"/>
                                            </p:txEl>
                                          </p:spTgt>
                                        </p:tgtEl>
                                        <p:attrNameLst>
                                          <p:attrName>r</p:attrName>
                                        </p:attrNameLst>
                                      </p:cBhvr>
                                    </p:animRot>
                                    <p:animRot by="-240000">
                                      <p:cBhvr>
                                        <p:cTn id="81" dur="200" fill="hold">
                                          <p:stCondLst>
                                            <p:cond delay="200"/>
                                          </p:stCondLst>
                                        </p:cTn>
                                        <p:tgtEl>
                                          <p:spTgt spid="3">
                                            <p:txEl>
                                              <p:pRg st="5" end="5"/>
                                            </p:txEl>
                                          </p:spTgt>
                                        </p:tgtEl>
                                        <p:attrNameLst>
                                          <p:attrName>r</p:attrName>
                                        </p:attrNameLst>
                                      </p:cBhvr>
                                    </p:animRot>
                                    <p:animRot by="240000">
                                      <p:cBhvr>
                                        <p:cTn id="82" dur="200" fill="hold">
                                          <p:stCondLst>
                                            <p:cond delay="400"/>
                                          </p:stCondLst>
                                        </p:cTn>
                                        <p:tgtEl>
                                          <p:spTgt spid="3">
                                            <p:txEl>
                                              <p:pRg st="5" end="5"/>
                                            </p:txEl>
                                          </p:spTgt>
                                        </p:tgtEl>
                                        <p:attrNameLst>
                                          <p:attrName>r</p:attrName>
                                        </p:attrNameLst>
                                      </p:cBhvr>
                                    </p:animRot>
                                    <p:animRot by="-240000">
                                      <p:cBhvr>
                                        <p:cTn id="83" dur="200" fill="hold">
                                          <p:stCondLst>
                                            <p:cond delay="600"/>
                                          </p:stCondLst>
                                        </p:cTn>
                                        <p:tgtEl>
                                          <p:spTgt spid="3">
                                            <p:txEl>
                                              <p:pRg st="5" end="5"/>
                                            </p:txEl>
                                          </p:spTgt>
                                        </p:tgtEl>
                                        <p:attrNameLst>
                                          <p:attrName>r</p:attrName>
                                        </p:attrNameLst>
                                      </p:cBhvr>
                                    </p:animRot>
                                    <p:animRot by="120000">
                                      <p:cBhvr>
                                        <p:cTn id="84" dur="200" fill="hold">
                                          <p:stCondLst>
                                            <p:cond delay="800"/>
                                          </p:stCondLst>
                                        </p:cTn>
                                        <p:tgtEl>
                                          <p:spTgt spid="3">
                                            <p:txEl>
                                              <p:pRg st="5" end="5"/>
                                            </p:txEl>
                                          </p:spTgt>
                                        </p:tgtEl>
                                        <p:attrNameLst>
                                          <p:attrName>r</p:attrName>
                                        </p:attrNameLst>
                                      </p:cBhvr>
                                    </p:animRot>
                                  </p:childTnLst>
                                </p:cTn>
                              </p:par>
                            </p:childTnLst>
                          </p:cTn>
                        </p:par>
                      </p:childTnLst>
                    </p:cTn>
                  </p:par>
                  <p:par>
                    <p:cTn id="85" fill="hold">
                      <p:stCondLst>
                        <p:cond delay="indefinite"/>
                      </p:stCondLst>
                      <p:childTnLst>
                        <p:par>
                          <p:cTn id="86" fill="hold">
                            <p:stCondLst>
                              <p:cond delay="0"/>
                            </p:stCondLst>
                            <p:childTnLst>
                              <p:par>
                                <p:cTn id="87" presetID="32" presetClass="emph" presetSubtype="0" fill="hold" grpId="0" nodeType="clickEffect">
                                  <p:stCondLst>
                                    <p:cond delay="0"/>
                                  </p:stCondLst>
                                  <p:childTnLst>
                                    <p:animClr clrSpc="rgb">
                                      <p:cBhvr override="childStyle">
                                        <p:cTn id="88" dur="100" fill="hold"/>
                                        <p:tgtEl>
                                          <p:spTgt spid="3">
                                            <p:txEl>
                                              <p:pRg st="6" end="6"/>
                                            </p:txEl>
                                          </p:spTgt>
                                        </p:tgtEl>
                                        <p:attrNameLst>
                                          <p:attrName>style.color</p:attrName>
                                        </p:attrNameLst>
                                      </p:cBhvr>
                                      <p:to>
                                        <a:schemeClr val="accent2"/>
                                      </p:to>
                                    </p:animClr>
                                    <p:animClr clrSpc="rgb">
                                      <p:cBhvr>
                                        <p:cTn id="89" dur="100" fill="hold"/>
                                        <p:tgtEl>
                                          <p:spTgt spid="3">
                                            <p:txEl>
                                              <p:pRg st="6" end="6"/>
                                            </p:txEl>
                                          </p:spTgt>
                                        </p:tgtEl>
                                        <p:attrNameLst>
                                          <p:attrName>fillcolor</p:attrName>
                                        </p:attrNameLst>
                                      </p:cBhvr>
                                      <p:to>
                                        <a:schemeClr val="accent2"/>
                                      </p:to>
                                    </p:animClr>
                                    <p:set>
                                      <p:cBhvr>
                                        <p:cTn id="90" dur="100" fill="hold"/>
                                        <p:tgtEl>
                                          <p:spTgt spid="3">
                                            <p:txEl>
                                              <p:pRg st="6" end="6"/>
                                            </p:txEl>
                                          </p:spTgt>
                                        </p:tgtEl>
                                        <p:attrNameLst>
                                          <p:attrName>fill.type</p:attrName>
                                        </p:attrNameLst>
                                      </p:cBhvr>
                                      <p:to>
                                        <p:strVal val="solid"/>
                                      </p:to>
                                    </p:set>
                                    <p:set>
                                      <p:cBhvr>
                                        <p:cTn id="91" dur="100" fill="hold"/>
                                        <p:tgtEl>
                                          <p:spTgt spid="3">
                                            <p:txEl>
                                              <p:pRg st="6" end="6"/>
                                            </p:txEl>
                                          </p:spTgt>
                                        </p:tgtEl>
                                        <p:attrNameLst>
                                          <p:attrName>fill.on</p:attrName>
                                        </p:attrNameLst>
                                      </p:cBhvr>
                                      <p:to>
                                        <p:strVal val="true"/>
                                      </p:to>
                                    </p:set>
                                    <p:animRot by="120000">
                                      <p:cBhvr>
                                        <p:cTn id="92" dur="100" fill="hold">
                                          <p:stCondLst>
                                            <p:cond delay="0"/>
                                          </p:stCondLst>
                                        </p:cTn>
                                        <p:tgtEl>
                                          <p:spTgt spid="3">
                                            <p:txEl>
                                              <p:pRg st="6" end="6"/>
                                            </p:txEl>
                                          </p:spTgt>
                                        </p:tgtEl>
                                        <p:attrNameLst>
                                          <p:attrName>r</p:attrName>
                                        </p:attrNameLst>
                                      </p:cBhvr>
                                    </p:animRot>
                                    <p:animRot by="-240000">
                                      <p:cBhvr>
                                        <p:cTn id="93" dur="200" fill="hold">
                                          <p:stCondLst>
                                            <p:cond delay="200"/>
                                          </p:stCondLst>
                                        </p:cTn>
                                        <p:tgtEl>
                                          <p:spTgt spid="3">
                                            <p:txEl>
                                              <p:pRg st="6" end="6"/>
                                            </p:txEl>
                                          </p:spTgt>
                                        </p:tgtEl>
                                        <p:attrNameLst>
                                          <p:attrName>r</p:attrName>
                                        </p:attrNameLst>
                                      </p:cBhvr>
                                    </p:animRot>
                                    <p:animRot by="240000">
                                      <p:cBhvr>
                                        <p:cTn id="94" dur="200" fill="hold">
                                          <p:stCondLst>
                                            <p:cond delay="400"/>
                                          </p:stCondLst>
                                        </p:cTn>
                                        <p:tgtEl>
                                          <p:spTgt spid="3">
                                            <p:txEl>
                                              <p:pRg st="6" end="6"/>
                                            </p:txEl>
                                          </p:spTgt>
                                        </p:tgtEl>
                                        <p:attrNameLst>
                                          <p:attrName>r</p:attrName>
                                        </p:attrNameLst>
                                      </p:cBhvr>
                                    </p:animRot>
                                    <p:animRot by="-240000">
                                      <p:cBhvr>
                                        <p:cTn id="95" dur="200" fill="hold">
                                          <p:stCondLst>
                                            <p:cond delay="600"/>
                                          </p:stCondLst>
                                        </p:cTn>
                                        <p:tgtEl>
                                          <p:spTgt spid="3">
                                            <p:txEl>
                                              <p:pRg st="6" end="6"/>
                                            </p:txEl>
                                          </p:spTgt>
                                        </p:tgtEl>
                                        <p:attrNameLst>
                                          <p:attrName>r</p:attrName>
                                        </p:attrNameLst>
                                      </p:cBhvr>
                                    </p:animRot>
                                    <p:animRot by="120000">
                                      <p:cBhvr>
                                        <p:cTn id="96" dur="200" fill="hold">
                                          <p:stCondLst>
                                            <p:cond delay="800"/>
                                          </p:stCondLst>
                                        </p:cTn>
                                        <p:tgtEl>
                                          <p:spTgt spid="3">
                                            <p:txEl>
                                              <p:pRg st="6" end="6"/>
                                            </p:txEl>
                                          </p:spTgt>
                                        </p:tgtEl>
                                        <p:attrNameLst>
                                          <p:attrName>r</p:attrName>
                                        </p:attrNameLst>
                                      </p:cBhvr>
                                    </p:animRot>
                                  </p:childTnLst>
                                </p:cTn>
                              </p:par>
                            </p:childTnLst>
                          </p:cTn>
                        </p:par>
                      </p:childTnLst>
                    </p:cTn>
                  </p:par>
                  <p:par>
                    <p:cTn id="97" fill="hold">
                      <p:stCondLst>
                        <p:cond delay="indefinite"/>
                      </p:stCondLst>
                      <p:childTnLst>
                        <p:par>
                          <p:cTn id="98" fill="hold">
                            <p:stCondLst>
                              <p:cond delay="0"/>
                            </p:stCondLst>
                            <p:childTnLst>
                              <p:par>
                                <p:cTn id="99" presetID="32" presetClass="emph" presetSubtype="0" fill="hold" grpId="0" nodeType="clickEffect">
                                  <p:stCondLst>
                                    <p:cond delay="0"/>
                                  </p:stCondLst>
                                  <p:childTnLst>
                                    <p:animClr clrSpc="rgb">
                                      <p:cBhvr override="childStyle">
                                        <p:cTn id="100" dur="100" fill="hold"/>
                                        <p:tgtEl>
                                          <p:spTgt spid="3">
                                            <p:txEl>
                                              <p:pRg st="7" end="7"/>
                                            </p:txEl>
                                          </p:spTgt>
                                        </p:tgtEl>
                                        <p:attrNameLst>
                                          <p:attrName>style.color</p:attrName>
                                        </p:attrNameLst>
                                      </p:cBhvr>
                                      <p:to>
                                        <a:schemeClr val="accent2"/>
                                      </p:to>
                                    </p:animClr>
                                    <p:animClr clrSpc="rgb">
                                      <p:cBhvr>
                                        <p:cTn id="101" dur="100" fill="hold"/>
                                        <p:tgtEl>
                                          <p:spTgt spid="3">
                                            <p:txEl>
                                              <p:pRg st="7" end="7"/>
                                            </p:txEl>
                                          </p:spTgt>
                                        </p:tgtEl>
                                        <p:attrNameLst>
                                          <p:attrName>fillcolor</p:attrName>
                                        </p:attrNameLst>
                                      </p:cBhvr>
                                      <p:to>
                                        <a:schemeClr val="accent2"/>
                                      </p:to>
                                    </p:animClr>
                                    <p:set>
                                      <p:cBhvr>
                                        <p:cTn id="102" dur="100" fill="hold"/>
                                        <p:tgtEl>
                                          <p:spTgt spid="3">
                                            <p:txEl>
                                              <p:pRg st="7" end="7"/>
                                            </p:txEl>
                                          </p:spTgt>
                                        </p:tgtEl>
                                        <p:attrNameLst>
                                          <p:attrName>fill.type</p:attrName>
                                        </p:attrNameLst>
                                      </p:cBhvr>
                                      <p:to>
                                        <p:strVal val="solid"/>
                                      </p:to>
                                    </p:set>
                                    <p:set>
                                      <p:cBhvr>
                                        <p:cTn id="103" dur="100" fill="hold"/>
                                        <p:tgtEl>
                                          <p:spTgt spid="3">
                                            <p:txEl>
                                              <p:pRg st="7" end="7"/>
                                            </p:txEl>
                                          </p:spTgt>
                                        </p:tgtEl>
                                        <p:attrNameLst>
                                          <p:attrName>fill.on</p:attrName>
                                        </p:attrNameLst>
                                      </p:cBhvr>
                                      <p:to>
                                        <p:strVal val="true"/>
                                      </p:to>
                                    </p:set>
                                    <p:animRot by="120000">
                                      <p:cBhvr>
                                        <p:cTn id="104" dur="100" fill="hold">
                                          <p:stCondLst>
                                            <p:cond delay="0"/>
                                          </p:stCondLst>
                                        </p:cTn>
                                        <p:tgtEl>
                                          <p:spTgt spid="3">
                                            <p:txEl>
                                              <p:pRg st="7" end="7"/>
                                            </p:txEl>
                                          </p:spTgt>
                                        </p:tgtEl>
                                        <p:attrNameLst>
                                          <p:attrName>r</p:attrName>
                                        </p:attrNameLst>
                                      </p:cBhvr>
                                    </p:animRot>
                                    <p:animRot by="-240000">
                                      <p:cBhvr>
                                        <p:cTn id="105" dur="200" fill="hold">
                                          <p:stCondLst>
                                            <p:cond delay="200"/>
                                          </p:stCondLst>
                                        </p:cTn>
                                        <p:tgtEl>
                                          <p:spTgt spid="3">
                                            <p:txEl>
                                              <p:pRg st="7" end="7"/>
                                            </p:txEl>
                                          </p:spTgt>
                                        </p:tgtEl>
                                        <p:attrNameLst>
                                          <p:attrName>r</p:attrName>
                                        </p:attrNameLst>
                                      </p:cBhvr>
                                    </p:animRot>
                                    <p:animRot by="240000">
                                      <p:cBhvr>
                                        <p:cTn id="106" dur="200" fill="hold">
                                          <p:stCondLst>
                                            <p:cond delay="400"/>
                                          </p:stCondLst>
                                        </p:cTn>
                                        <p:tgtEl>
                                          <p:spTgt spid="3">
                                            <p:txEl>
                                              <p:pRg st="7" end="7"/>
                                            </p:txEl>
                                          </p:spTgt>
                                        </p:tgtEl>
                                        <p:attrNameLst>
                                          <p:attrName>r</p:attrName>
                                        </p:attrNameLst>
                                      </p:cBhvr>
                                    </p:animRot>
                                    <p:animRot by="-240000">
                                      <p:cBhvr>
                                        <p:cTn id="107" dur="200" fill="hold">
                                          <p:stCondLst>
                                            <p:cond delay="600"/>
                                          </p:stCondLst>
                                        </p:cTn>
                                        <p:tgtEl>
                                          <p:spTgt spid="3">
                                            <p:txEl>
                                              <p:pRg st="7" end="7"/>
                                            </p:txEl>
                                          </p:spTgt>
                                        </p:tgtEl>
                                        <p:attrNameLst>
                                          <p:attrName>r</p:attrName>
                                        </p:attrNameLst>
                                      </p:cBhvr>
                                    </p:animRot>
                                    <p:animRot by="120000">
                                      <p:cBhvr>
                                        <p:cTn id="108" dur="200" fill="hold">
                                          <p:stCondLst>
                                            <p:cond delay="800"/>
                                          </p:stCondLst>
                                        </p:cTn>
                                        <p:tgtEl>
                                          <p:spTgt spid="3">
                                            <p:txEl>
                                              <p:pRg st="7" end="7"/>
                                            </p:txEl>
                                          </p:spTgt>
                                        </p:tgtEl>
                                        <p:attrNameLst>
                                          <p:attrName>r</p:attrName>
                                        </p:attrNameLst>
                                      </p:cBhvr>
                                    </p:animRot>
                                  </p:childTnLst>
                                </p:cTn>
                              </p:par>
                            </p:childTnLst>
                          </p:cTn>
                        </p:par>
                      </p:childTnLst>
                    </p:cTn>
                  </p:par>
                  <p:par>
                    <p:cTn id="109" fill="hold">
                      <p:stCondLst>
                        <p:cond delay="indefinite"/>
                      </p:stCondLst>
                      <p:childTnLst>
                        <p:par>
                          <p:cTn id="110" fill="hold">
                            <p:stCondLst>
                              <p:cond delay="0"/>
                            </p:stCondLst>
                            <p:childTnLst>
                              <p:par>
                                <p:cTn id="111" presetID="32" presetClass="emph" presetSubtype="0" fill="hold" grpId="0" nodeType="clickEffect">
                                  <p:stCondLst>
                                    <p:cond delay="0"/>
                                  </p:stCondLst>
                                  <p:childTnLst>
                                    <p:animClr clrSpc="rgb">
                                      <p:cBhvr override="childStyle">
                                        <p:cTn id="112" dur="100" fill="hold"/>
                                        <p:tgtEl>
                                          <p:spTgt spid="3">
                                            <p:txEl>
                                              <p:pRg st="8" end="8"/>
                                            </p:txEl>
                                          </p:spTgt>
                                        </p:tgtEl>
                                        <p:attrNameLst>
                                          <p:attrName>style.color</p:attrName>
                                        </p:attrNameLst>
                                      </p:cBhvr>
                                      <p:to>
                                        <a:schemeClr val="accent2"/>
                                      </p:to>
                                    </p:animClr>
                                    <p:animClr clrSpc="rgb">
                                      <p:cBhvr>
                                        <p:cTn id="113" dur="100" fill="hold"/>
                                        <p:tgtEl>
                                          <p:spTgt spid="3">
                                            <p:txEl>
                                              <p:pRg st="8" end="8"/>
                                            </p:txEl>
                                          </p:spTgt>
                                        </p:tgtEl>
                                        <p:attrNameLst>
                                          <p:attrName>fillcolor</p:attrName>
                                        </p:attrNameLst>
                                      </p:cBhvr>
                                      <p:to>
                                        <a:schemeClr val="accent2"/>
                                      </p:to>
                                    </p:animClr>
                                    <p:set>
                                      <p:cBhvr>
                                        <p:cTn id="114" dur="100" fill="hold"/>
                                        <p:tgtEl>
                                          <p:spTgt spid="3">
                                            <p:txEl>
                                              <p:pRg st="8" end="8"/>
                                            </p:txEl>
                                          </p:spTgt>
                                        </p:tgtEl>
                                        <p:attrNameLst>
                                          <p:attrName>fill.type</p:attrName>
                                        </p:attrNameLst>
                                      </p:cBhvr>
                                      <p:to>
                                        <p:strVal val="solid"/>
                                      </p:to>
                                    </p:set>
                                    <p:set>
                                      <p:cBhvr>
                                        <p:cTn id="115" dur="100" fill="hold"/>
                                        <p:tgtEl>
                                          <p:spTgt spid="3">
                                            <p:txEl>
                                              <p:pRg st="8" end="8"/>
                                            </p:txEl>
                                          </p:spTgt>
                                        </p:tgtEl>
                                        <p:attrNameLst>
                                          <p:attrName>fill.on</p:attrName>
                                        </p:attrNameLst>
                                      </p:cBhvr>
                                      <p:to>
                                        <p:strVal val="true"/>
                                      </p:to>
                                    </p:set>
                                    <p:animRot by="120000">
                                      <p:cBhvr>
                                        <p:cTn id="116" dur="100" fill="hold">
                                          <p:stCondLst>
                                            <p:cond delay="0"/>
                                          </p:stCondLst>
                                        </p:cTn>
                                        <p:tgtEl>
                                          <p:spTgt spid="3">
                                            <p:txEl>
                                              <p:pRg st="8" end="8"/>
                                            </p:txEl>
                                          </p:spTgt>
                                        </p:tgtEl>
                                        <p:attrNameLst>
                                          <p:attrName>r</p:attrName>
                                        </p:attrNameLst>
                                      </p:cBhvr>
                                    </p:animRot>
                                    <p:animRot by="-240000">
                                      <p:cBhvr>
                                        <p:cTn id="117" dur="200" fill="hold">
                                          <p:stCondLst>
                                            <p:cond delay="200"/>
                                          </p:stCondLst>
                                        </p:cTn>
                                        <p:tgtEl>
                                          <p:spTgt spid="3">
                                            <p:txEl>
                                              <p:pRg st="8" end="8"/>
                                            </p:txEl>
                                          </p:spTgt>
                                        </p:tgtEl>
                                        <p:attrNameLst>
                                          <p:attrName>r</p:attrName>
                                        </p:attrNameLst>
                                      </p:cBhvr>
                                    </p:animRot>
                                    <p:animRot by="240000">
                                      <p:cBhvr>
                                        <p:cTn id="118" dur="200" fill="hold">
                                          <p:stCondLst>
                                            <p:cond delay="400"/>
                                          </p:stCondLst>
                                        </p:cTn>
                                        <p:tgtEl>
                                          <p:spTgt spid="3">
                                            <p:txEl>
                                              <p:pRg st="8" end="8"/>
                                            </p:txEl>
                                          </p:spTgt>
                                        </p:tgtEl>
                                        <p:attrNameLst>
                                          <p:attrName>r</p:attrName>
                                        </p:attrNameLst>
                                      </p:cBhvr>
                                    </p:animRot>
                                    <p:animRot by="-240000">
                                      <p:cBhvr>
                                        <p:cTn id="119" dur="200" fill="hold">
                                          <p:stCondLst>
                                            <p:cond delay="600"/>
                                          </p:stCondLst>
                                        </p:cTn>
                                        <p:tgtEl>
                                          <p:spTgt spid="3">
                                            <p:txEl>
                                              <p:pRg st="8" end="8"/>
                                            </p:txEl>
                                          </p:spTgt>
                                        </p:tgtEl>
                                        <p:attrNameLst>
                                          <p:attrName>r</p:attrName>
                                        </p:attrNameLst>
                                      </p:cBhvr>
                                    </p:animRot>
                                    <p:animRot by="120000">
                                      <p:cBhvr>
                                        <p:cTn id="120" dur="200" fill="hold">
                                          <p:stCondLst>
                                            <p:cond delay="800"/>
                                          </p:stCondLst>
                                        </p:cTn>
                                        <p:tgtEl>
                                          <p:spTgt spid="3">
                                            <p:txEl>
                                              <p:pRg st="8" end="8"/>
                                            </p:txEl>
                                          </p:spTgt>
                                        </p:tgtEl>
                                        <p:attrNameLst>
                                          <p:attrName>r</p:attrName>
                                        </p:attrNameLst>
                                      </p:cBhvr>
                                    </p:animRot>
                                  </p:childTnLst>
                                </p:cTn>
                              </p:par>
                            </p:childTnLst>
                          </p:cTn>
                        </p:par>
                      </p:childTnLst>
                    </p:cTn>
                  </p:par>
                  <p:par>
                    <p:cTn id="121" fill="hold">
                      <p:stCondLst>
                        <p:cond delay="indefinite"/>
                      </p:stCondLst>
                      <p:childTnLst>
                        <p:par>
                          <p:cTn id="122" fill="hold">
                            <p:stCondLst>
                              <p:cond delay="0"/>
                            </p:stCondLst>
                            <p:childTnLst>
                              <p:par>
                                <p:cTn id="123" presetID="32" presetClass="emph" presetSubtype="0" fill="hold" grpId="0" nodeType="clickEffect">
                                  <p:stCondLst>
                                    <p:cond delay="0"/>
                                  </p:stCondLst>
                                  <p:childTnLst>
                                    <p:animClr clrSpc="rgb">
                                      <p:cBhvr override="childStyle">
                                        <p:cTn id="124" dur="100" fill="hold"/>
                                        <p:tgtEl>
                                          <p:spTgt spid="3">
                                            <p:txEl>
                                              <p:pRg st="9" end="9"/>
                                            </p:txEl>
                                          </p:spTgt>
                                        </p:tgtEl>
                                        <p:attrNameLst>
                                          <p:attrName>style.color</p:attrName>
                                        </p:attrNameLst>
                                      </p:cBhvr>
                                      <p:to>
                                        <a:schemeClr val="accent2"/>
                                      </p:to>
                                    </p:animClr>
                                    <p:animClr clrSpc="rgb">
                                      <p:cBhvr>
                                        <p:cTn id="125" dur="100" fill="hold"/>
                                        <p:tgtEl>
                                          <p:spTgt spid="3">
                                            <p:txEl>
                                              <p:pRg st="9" end="9"/>
                                            </p:txEl>
                                          </p:spTgt>
                                        </p:tgtEl>
                                        <p:attrNameLst>
                                          <p:attrName>fillcolor</p:attrName>
                                        </p:attrNameLst>
                                      </p:cBhvr>
                                      <p:to>
                                        <a:schemeClr val="accent2"/>
                                      </p:to>
                                    </p:animClr>
                                    <p:set>
                                      <p:cBhvr>
                                        <p:cTn id="126" dur="100" fill="hold"/>
                                        <p:tgtEl>
                                          <p:spTgt spid="3">
                                            <p:txEl>
                                              <p:pRg st="9" end="9"/>
                                            </p:txEl>
                                          </p:spTgt>
                                        </p:tgtEl>
                                        <p:attrNameLst>
                                          <p:attrName>fill.type</p:attrName>
                                        </p:attrNameLst>
                                      </p:cBhvr>
                                      <p:to>
                                        <p:strVal val="solid"/>
                                      </p:to>
                                    </p:set>
                                    <p:set>
                                      <p:cBhvr>
                                        <p:cTn id="127" dur="100" fill="hold"/>
                                        <p:tgtEl>
                                          <p:spTgt spid="3">
                                            <p:txEl>
                                              <p:pRg st="9" end="9"/>
                                            </p:txEl>
                                          </p:spTgt>
                                        </p:tgtEl>
                                        <p:attrNameLst>
                                          <p:attrName>fill.on</p:attrName>
                                        </p:attrNameLst>
                                      </p:cBhvr>
                                      <p:to>
                                        <p:strVal val="true"/>
                                      </p:to>
                                    </p:set>
                                    <p:animRot by="120000">
                                      <p:cBhvr>
                                        <p:cTn id="128" dur="100" fill="hold">
                                          <p:stCondLst>
                                            <p:cond delay="0"/>
                                          </p:stCondLst>
                                        </p:cTn>
                                        <p:tgtEl>
                                          <p:spTgt spid="3">
                                            <p:txEl>
                                              <p:pRg st="9" end="9"/>
                                            </p:txEl>
                                          </p:spTgt>
                                        </p:tgtEl>
                                        <p:attrNameLst>
                                          <p:attrName>r</p:attrName>
                                        </p:attrNameLst>
                                      </p:cBhvr>
                                    </p:animRot>
                                    <p:animRot by="-240000">
                                      <p:cBhvr>
                                        <p:cTn id="129" dur="200" fill="hold">
                                          <p:stCondLst>
                                            <p:cond delay="200"/>
                                          </p:stCondLst>
                                        </p:cTn>
                                        <p:tgtEl>
                                          <p:spTgt spid="3">
                                            <p:txEl>
                                              <p:pRg st="9" end="9"/>
                                            </p:txEl>
                                          </p:spTgt>
                                        </p:tgtEl>
                                        <p:attrNameLst>
                                          <p:attrName>r</p:attrName>
                                        </p:attrNameLst>
                                      </p:cBhvr>
                                    </p:animRot>
                                    <p:animRot by="240000">
                                      <p:cBhvr>
                                        <p:cTn id="130" dur="200" fill="hold">
                                          <p:stCondLst>
                                            <p:cond delay="400"/>
                                          </p:stCondLst>
                                        </p:cTn>
                                        <p:tgtEl>
                                          <p:spTgt spid="3">
                                            <p:txEl>
                                              <p:pRg st="9" end="9"/>
                                            </p:txEl>
                                          </p:spTgt>
                                        </p:tgtEl>
                                        <p:attrNameLst>
                                          <p:attrName>r</p:attrName>
                                        </p:attrNameLst>
                                      </p:cBhvr>
                                    </p:animRot>
                                    <p:animRot by="-240000">
                                      <p:cBhvr>
                                        <p:cTn id="131" dur="200" fill="hold">
                                          <p:stCondLst>
                                            <p:cond delay="600"/>
                                          </p:stCondLst>
                                        </p:cTn>
                                        <p:tgtEl>
                                          <p:spTgt spid="3">
                                            <p:txEl>
                                              <p:pRg st="9" end="9"/>
                                            </p:txEl>
                                          </p:spTgt>
                                        </p:tgtEl>
                                        <p:attrNameLst>
                                          <p:attrName>r</p:attrName>
                                        </p:attrNameLst>
                                      </p:cBhvr>
                                    </p:animRot>
                                    <p:animRot by="120000">
                                      <p:cBhvr>
                                        <p:cTn id="132" dur="200" fill="hold">
                                          <p:stCondLst>
                                            <p:cond delay="800"/>
                                          </p:stCondLst>
                                        </p:cTn>
                                        <p:tgtEl>
                                          <p:spTgt spid="3">
                                            <p:txEl>
                                              <p:pRg st="9" end="9"/>
                                            </p:txEl>
                                          </p:spTgt>
                                        </p:tgtEl>
                                        <p:attrNameLst>
                                          <p:attrName>r</p:attrName>
                                        </p:attrNameLst>
                                      </p:cBhvr>
                                    </p:animRot>
                                  </p:childTnLst>
                                </p:cTn>
                              </p:par>
                            </p:childTnLst>
                          </p:cTn>
                        </p:par>
                      </p:childTnLst>
                    </p:cTn>
                  </p:par>
                  <p:par>
                    <p:cTn id="133" fill="hold">
                      <p:stCondLst>
                        <p:cond delay="indefinite"/>
                      </p:stCondLst>
                      <p:childTnLst>
                        <p:par>
                          <p:cTn id="134" fill="hold">
                            <p:stCondLst>
                              <p:cond delay="0"/>
                            </p:stCondLst>
                            <p:childTnLst>
                              <p:par>
                                <p:cTn id="135" presetID="32" presetClass="emph" presetSubtype="0" fill="hold" grpId="0" nodeType="clickEffect">
                                  <p:stCondLst>
                                    <p:cond delay="0"/>
                                  </p:stCondLst>
                                  <p:childTnLst>
                                    <p:animClr clrSpc="rgb">
                                      <p:cBhvr override="childStyle">
                                        <p:cTn id="136" dur="100" fill="hold"/>
                                        <p:tgtEl>
                                          <p:spTgt spid="3">
                                            <p:txEl>
                                              <p:pRg st="10" end="10"/>
                                            </p:txEl>
                                          </p:spTgt>
                                        </p:tgtEl>
                                        <p:attrNameLst>
                                          <p:attrName>style.color</p:attrName>
                                        </p:attrNameLst>
                                      </p:cBhvr>
                                      <p:to>
                                        <a:schemeClr val="accent2"/>
                                      </p:to>
                                    </p:animClr>
                                    <p:animClr clrSpc="rgb">
                                      <p:cBhvr>
                                        <p:cTn id="137" dur="100" fill="hold"/>
                                        <p:tgtEl>
                                          <p:spTgt spid="3">
                                            <p:txEl>
                                              <p:pRg st="10" end="10"/>
                                            </p:txEl>
                                          </p:spTgt>
                                        </p:tgtEl>
                                        <p:attrNameLst>
                                          <p:attrName>fillcolor</p:attrName>
                                        </p:attrNameLst>
                                      </p:cBhvr>
                                      <p:to>
                                        <a:schemeClr val="accent2"/>
                                      </p:to>
                                    </p:animClr>
                                    <p:set>
                                      <p:cBhvr>
                                        <p:cTn id="138" dur="100" fill="hold"/>
                                        <p:tgtEl>
                                          <p:spTgt spid="3">
                                            <p:txEl>
                                              <p:pRg st="10" end="10"/>
                                            </p:txEl>
                                          </p:spTgt>
                                        </p:tgtEl>
                                        <p:attrNameLst>
                                          <p:attrName>fill.type</p:attrName>
                                        </p:attrNameLst>
                                      </p:cBhvr>
                                      <p:to>
                                        <p:strVal val="solid"/>
                                      </p:to>
                                    </p:set>
                                    <p:set>
                                      <p:cBhvr>
                                        <p:cTn id="139" dur="100" fill="hold"/>
                                        <p:tgtEl>
                                          <p:spTgt spid="3">
                                            <p:txEl>
                                              <p:pRg st="10" end="10"/>
                                            </p:txEl>
                                          </p:spTgt>
                                        </p:tgtEl>
                                        <p:attrNameLst>
                                          <p:attrName>fill.on</p:attrName>
                                        </p:attrNameLst>
                                      </p:cBhvr>
                                      <p:to>
                                        <p:strVal val="true"/>
                                      </p:to>
                                    </p:set>
                                    <p:animRot by="120000">
                                      <p:cBhvr>
                                        <p:cTn id="140" dur="100" fill="hold">
                                          <p:stCondLst>
                                            <p:cond delay="0"/>
                                          </p:stCondLst>
                                        </p:cTn>
                                        <p:tgtEl>
                                          <p:spTgt spid="3">
                                            <p:txEl>
                                              <p:pRg st="10" end="10"/>
                                            </p:txEl>
                                          </p:spTgt>
                                        </p:tgtEl>
                                        <p:attrNameLst>
                                          <p:attrName>r</p:attrName>
                                        </p:attrNameLst>
                                      </p:cBhvr>
                                    </p:animRot>
                                    <p:animRot by="-240000">
                                      <p:cBhvr>
                                        <p:cTn id="141" dur="200" fill="hold">
                                          <p:stCondLst>
                                            <p:cond delay="200"/>
                                          </p:stCondLst>
                                        </p:cTn>
                                        <p:tgtEl>
                                          <p:spTgt spid="3">
                                            <p:txEl>
                                              <p:pRg st="10" end="10"/>
                                            </p:txEl>
                                          </p:spTgt>
                                        </p:tgtEl>
                                        <p:attrNameLst>
                                          <p:attrName>r</p:attrName>
                                        </p:attrNameLst>
                                      </p:cBhvr>
                                    </p:animRot>
                                    <p:animRot by="240000">
                                      <p:cBhvr>
                                        <p:cTn id="142" dur="200" fill="hold">
                                          <p:stCondLst>
                                            <p:cond delay="400"/>
                                          </p:stCondLst>
                                        </p:cTn>
                                        <p:tgtEl>
                                          <p:spTgt spid="3">
                                            <p:txEl>
                                              <p:pRg st="10" end="10"/>
                                            </p:txEl>
                                          </p:spTgt>
                                        </p:tgtEl>
                                        <p:attrNameLst>
                                          <p:attrName>r</p:attrName>
                                        </p:attrNameLst>
                                      </p:cBhvr>
                                    </p:animRot>
                                    <p:animRot by="-240000">
                                      <p:cBhvr>
                                        <p:cTn id="143" dur="200" fill="hold">
                                          <p:stCondLst>
                                            <p:cond delay="600"/>
                                          </p:stCondLst>
                                        </p:cTn>
                                        <p:tgtEl>
                                          <p:spTgt spid="3">
                                            <p:txEl>
                                              <p:pRg st="10" end="10"/>
                                            </p:txEl>
                                          </p:spTgt>
                                        </p:tgtEl>
                                        <p:attrNameLst>
                                          <p:attrName>r</p:attrName>
                                        </p:attrNameLst>
                                      </p:cBhvr>
                                    </p:animRot>
                                    <p:animRot by="120000">
                                      <p:cBhvr>
                                        <p:cTn id="144" dur="200" fill="hold">
                                          <p:stCondLst>
                                            <p:cond delay="800"/>
                                          </p:stCondLst>
                                        </p:cTn>
                                        <p:tgtEl>
                                          <p:spTgt spid="3">
                                            <p:txEl>
                                              <p:pRg st="10" end="10"/>
                                            </p:txEl>
                                          </p:spTgt>
                                        </p:tgtEl>
                                        <p:attrNameLst>
                                          <p:attrName>r</p:attrName>
                                        </p:attrNameLst>
                                      </p:cBhvr>
                                    </p:animRot>
                                  </p:childTnLst>
                                </p:cTn>
                              </p:par>
                            </p:childTnLst>
                          </p:cTn>
                        </p:par>
                      </p:childTnLst>
                    </p:cTn>
                  </p:par>
                  <p:par>
                    <p:cTn id="145" fill="hold">
                      <p:stCondLst>
                        <p:cond delay="indefinite"/>
                      </p:stCondLst>
                      <p:childTnLst>
                        <p:par>
                          <p:cTn id="146" fill="hold">
                            <p:stCondLst>
                              <p:cond delay="0"/>
                            </p:stCondLst>
                            <p:childTnLst>
                              <p:par>
                                <p:cTn id="147" presetID="32" presetClass="emph" presetSubtype="0" fill="hold" grpId="0" nodeType="clickEffect">
                                  <p:stCondLst>
                                    <p:cond delay="0"/>
                                  </p:stCondLst>
                                  <p:childTnLst>
                                    <p:animClr clrSpc="rgb">
                                      <p:cBhvr override="childStyle">
                                        <p:cTn id="148" dur="100" fill="hold"/>
                                        <p:tgtEl>
                                          <p:spTgt spid="3">
                                            <p:txEl>
                                              <p:pRg st="11" end="11"/>
                                            </p:txEl>
                                          </p:spTgt>
                                        </p:tgtEl>
                                        <p:attrNameLst>
                                          <p:attrName>style.color</p:attrName>
                                        </p:attrNameLst>
                                      </p:cBhvr>
                                      <p:to>
                                        <a:schemeClr val="accent2"/>
                                      </p:to>
                                    </p:animClr>
                                    <p:animClr clrSpc="rgb">
                                      <p:cBhvr>
                                        <p:cTn id="149" dur="100" fill="hold"/>
                                        <p:tgtEl>
                                          <p:spTgt spid="3">
                                            <p:txEl>
                                              <p:pRg st="11" end="11"/>
                                            </p:txEl>
                                          </p:spTgt>
                                        </p:tgtEl>
                                        <p:attrNameLst>
                                          <p:attrName>fillcolor</p:attrName>
                                        </p:attrNameLst>
                                      </p:cBhvr>
                                      <p:to>
                                        <a:schemeClr val="accent2"/>
                                      </p:to>
                                    </p:animClr>
                                    <p:set>
                                      <p:cBhvr>
                                        <p:cTn id="150" dur="100" fill="hold"/>
                                        <p:tgtEl>
                                          <p:spTgt spid="3">
                                            <p:txEl>
                                              <p:pRg st="11" end="11"/>
                                            </p:txEl>
                                          </p:spTgt>
                                        </p:tgtEl>
                                        <p:attrNameLst>
                                          <p:attrName>fill.type</p:attrName>
                                        </p:attrNameLst>
                                      </p:cBhvr>
                                      <p:to>
                                        <p:strVal val="solid"/>
                                      </p:to>
                                    </p:set>
                                    <p:set>
                                      <p:cBhvr>
                                        <p:cTn id="151" dur="100" fill="hold"/>
                                        <p:tgtEl>
                                          <p:spTgt spid="3">
                                            <p:txEl>
                                              <p:pRg st="11" end="11"/>
                                            </p:txEl>
                                          </p:spTgt>
                                        </p:tgtEl>
                                        <p:attrNameLst>
                                          <p:attrName>fill.on</p:attrName>
                                        </p:attrNameLst>
                                      </p:cBhvr>
                                      <p:to>
                                        <p:strVal val="true"/>
                                      </p:to>
                                    </p:set>
                                    <p:animRot by="120000">
                                      <p:cBhvr>
                                        <p:cTn id="152" dur="100" fill="hold">
                                          <p:stCondLst>
                                            <p:cond delay="0"/>
                                          </p:stCondLst>
                                        </p:cTn>
                                        <p:tgtEl>
                                          <p:spTgt spid="3">
                                            <p:txEl>
                                              <p:pRg st="11" end="11"/>
                                            </p:txEl>
                                          </p:spTgt>
                                        </p:tgtEl>
                                        <p:attrNameLst>
                                          <p:attrName>r</p:attrName>
                                        </p:attrNameLst>
                                      </p:cBhvr>
                                    </p:animRot>
                                    <p:animRot by="-240000">
                                      <p:cBhvr>
                                        <p:cTn id="153" dur="200" fill="hold">
                                          <p:stCondLst>
                                            <p:cond delay="200"/>
                                          </p:stCondLst>
                                        </p:cTn>
                                        <p:tgtEl>
                                          <p:spTgt spid="3">
                                            <p:txEl>
                                              <p:pRg st="11" end="11"/>
                                            </p:txEl>
                                          </p:spTgt>
                                        </p:tgtEl>
                                        <p:attrNameLst>
                                          <p:attrName>r</p:attrName>
                                        </p:attrNameLst>
                                      </p:cBhvr>
                                    </p:animRot>
                                    <p:animRot by="240000">
                                      <p:cBhvr>
                                        <p:cTn id="154" dur="200" fill="hold">
                                          <p:stCondLst>
                                            <p:cond delay="400"/>
                                          </p:stCondLst>
                                        </p:cTn>
                                        <p:tgtEl>
                                          <p:spTgt spid="3">
                                            <p:txEl>
                                              <p:pRg st="11" end="11"/>
                                            </p:txEl>
                                          </p:spTgt>
                                        </p:tgtEl>
                                        <p:attrNameLst>
                                          <p:attrName>r</p:attrName>
                                        </p:attrNameLst>
                                      </p:cBhvr>
                                    </p:animRot>
                                    <p:animRot by="-240000">
                                      <p:cBhvr>
                                        <p:cTn id="155" dur="200" fill="hold">
                                          <p:stCondLst>
                                            <p:cond delay="600"/>
                                          </p:stCondLst>
                                        </p:cTn>
                                        <p:tgtEl>
                                          <p:spTgt spid="3">
                                            <p:txEl>
                                              <p:pRg st="11" end="11"/>
                                            </p:txEl>
                                          </p:spTgt>
                                        </p:tgtEl>
                                        <p:attrNameLst>
                                          <p:attrName>r</p:attrName>
                                        </p:attrNameLst>
                                      </p:cBhvr>
                                    </p:animRot>
                                    <p:animRot by="120000">
                                      <p:cBhvr>
                                        <p:cTn id="156" dur="200" fill="hold">
                                          <p:stCondLst>
                                            <p:cond delay="800"/>
                                          </p:stCondLst>
                                        </p:cTn>
                                        <p:tgtEl>
                                          <p:spTgt spid="3">
                                            <p:txEl>
                                              <p:pRg st="11" end="11"/>
                                            </p:txEl>
                                          </p:spTgt>
                                        </p:tgtEl>
                                        <p:attrNameLst>
                                          <p:attrName>r</p:attrName>
                                        </p:attrNameLst>
                                      </p:cBhvr>
                                    </p:animRot>
                                  </p:childTnLst>
                                </p:cTn>
                              </p:par>
                            </p:childTnLst>
                          </p:cTn>
                        </p:par>
                      </p:childTnLst>
                    </p:cTn>
                  </p:par>
                  <p:par>
                    <p:cTn id="157" fill="hold">
                      <p:stCondLst>
                        <p:cond delay="indefinite"/>
                      </p:stCondLst>
                      <p:childTnLst>
                        <p:par>
                          <p:cTn id="158" fill="hold">
                            <p:stCondLst>
                              <p:cond delay="0"/>
                            </p:stCondLst>
                            <p:childTnLst>
                              <p:par>
                                <p:cTn id="159" presetID="32" presetClass="emph" presetSubtype="0" fill="hold" grpId="0" nodeType="clickEffect">
                                  <p:stCondLst>
                                    <p:cond delay="0"/>
                                  </p:stCondLst>
                                  <p:childTnLst>
                                    <p:animClr clrSpc="rgb">
                                      <p:cBhvr override="childStyle">
                                        <p:cTn id="160" dur="100" fill="hold"/>
                                        <p:tgtEl>
                                          <p:spTgt spid="3">
                                            <p:txEl>
                                              <p:pRg st="12" end="12"/>
                                            </p:txEl>
                                          </p:spTgt>
                                        </p:tgtEl>
                                        <p:attrNameLst>
                                          <p:attrName>style.color</p:attrName>
                                        </p:attrNameLst>
                                      </p:cBhvr>
                                      <p:to>
                                        <a:schemeClr val="accent2"/>
                                      </p:to>
                                    </p:animClr>
                                    <p:animClr clrSpc="rgb">
                                      <p:cBhvr>
                                        <p:cTn id="161" dur="100" fill="hold"/>
                                        <p:tgtEl>
                                          <p:spTgt spid="3">
                                            <p:txEl>
                                              <p:pRg st="12" end="12"/>
                                            </p:txEl>
                                          </p:spTgt>
                                        </p:tgtEl>
                                        <p:attrNameLst>
                                          <p:attrName>fillcolor</p:attrName>
                                        </p:attrNameLst>
                                      </p:cBhvr>
                                      <p:to>
                                        <a:schemeClr val="accent2"/>
                                      </p:to>
                                    </p:animClr>
                                    <p:set>
                                      <p:cBhvr>
                                        <p:cTn id="162" dur="100" fill="hold"/>
                                        <p:tgtEl>
                                          <p:spTgt spid="3">
                                            <p:txEl>
                                              <p:pRg st="12" end="12"/>
                                            </p:txEl>
                                          </p:spTgt>
                                        </p:tgtEl>
                                        <p:attrNameLst>
                                          <p:attrName>fill.type</p:attrName>
                                        </p:attrNameLst>
                                      </p:cBhvr>
                                      <p:to>
                                        <p:strVal val="solid"/>
                                      </p:to>
                                    </p:set>
                                    <p:set>
                                      <p:cBhvr>
                                        <p:cTn id="163" dur="100" fill="hold"/>
                                        <p:tgtEl>
                                          <p:spTgt spid="3">
                                            <p:txEl>
                                              <p:pRg st="12" end="12"/>
                                            </p:txEl>
                                          </p:spTgt>
                                        </p:tgtEl>
                                        <p:attrNameLst>
                                          <p:attrName>fill.on</p:attrName>
                                        </p:attrNameLst>
                                      </p:cBhvr>
                                      <p:to>
                                        <p:strVal val="true"/>
                                      </p:to>
                                    </p:set>
                                    <p:animRot by="120000">
                                      <p:cBhvr>
                                        <p:cTn id="164" dur="100" fill="hold">
                                          <p:stCondLst>
                                            <p:cond delay="0"/>
                                          </p:stCondLst>
                                        </p:cTn>
                                        <p:tgtEl>
                                          <p:spTgt spid="3">
                                            <p:txEl>
                                              <p:pRg st="12" end="12"/>
                                            </p:txEl>
                                          </p:spTgt>
                                        </p:tgtEl>
                                        <p:attrNameLst>
                                          <p:attrName>r</p:attrName>
                                        </p:attrNameLst>
                                      </p:cBhvr>
                                    </p:animRot>
                                    <p:animRot by="-240000">
                                      <p:cBhvr>
                                        <p:cTn id="165" dur="200" fill="hold">
                                          <p:stCondLst>
                                            <p:cond delay="200"/>
                                          </p:stCondLst>
                                        </p:cTn>
                                        <p:tgtEl>
                                          <p:spTgt spid="3">
                                            <p:txEl>
                                              <p:pRg st="12" end="12"/>
                                            </p:txEl>
                                          </p:spTgt>
                                        </p:tgtEl>
                                        <p:attrNameLst>
                                          <p:attrName>r</p:attrName>
                                        </p:attrNameLst>
                                      </p:cBhvr>
                                    </p:animRot>
                                    <p:animRot by="240000">
                                      <p:cBhvr>
                                        <p:cTn id="166" dur="200" fill="hold">
                                          <p:stCondLst>
                                            <p:cond delay="400"/>
                                          </p:stCondLst>
                                        </p:cTn>
                                        <p:tgtEl>
                                          <p:spTgt spid="3">
                                            <p:txEl>
                                              <p:pRg st="12" end="12"/>
                                            </p:txEl>
                                          </p:spTgt>
                                        </p:tgtEl>
                                        <p:attrNameLst>
                                          <p:attrName>r</p:attrName>
                                        </p:attrNameLst>
                                      </p:cBhvr>
                                    </p:animRot>
                                    <p:animRot by="-240000">
                                      <p:cBhvr>
                                        <p:cTn id="167" dur="200" fill="hold">
                                          <p:stCondLst>
                                            <p:cond delay="600"/>
                                          </p:stCondLst>
                                        </p:cTn>
                                        <p:tgtEl>
                                          <p:spTgt spid="3">
                                            <p:txEl>
                                              <p:pRg st="12" end="12"/>
                                            </p:txEl>
                                          </p:spTgt>
                                        </p:tgtEl>
                                        <p:attrNameLst>
                                          <p:attrName>r</p:attrName>
                                        </p:attrNameLst>
                                      </p:cBhvr>
                                    </p:animRot>
                                    <p:animRot by="120000">
                                      <p:cBhvr>
                                        <p:cTn id="168" dur="200" fill="hold">
                                          <p:stCondLst>
                                            <p:cond delay="800"/>
                                          </p:stCondLst>
                                        </p:cTn>
                                        <p:tgtEl>
                                          <p:spTgt spid="3">
                                            <p:txEl>
                                              <p:pRg st="12" end="12"/>
                                            </p:txEl>
                                          </p:spTgt>
                                        </p:tgtEl>
                                        <p:attrNameLst>
                                          <p:attrName>r</p:attrName>
                                        </p:attrNameLst>
                                      </p:cBhvr>
                                    </p:animRot>
                                  </p:childTnLst>
                                </p:cTn>
                              </p:par>
                            </p:childTnLst>
                          </p:cTn>
                        </p:par>
                      </p:childTnLst>
                    </p:cTn>
                  </p:par>
                  <p:par>
                    <p:cTn id="169" fill="hold">
                      <p:stCondLst>
                        <p:cond delay="indefinite"/>
                      </p:stCondLst>
                      <p:childTnLst>
                        <p:par>
                          <p:cTn id="170" fill="hold">
                            <p:stCondLst>
                              <p:cond delay="0"/>
                            </p:stCondLst>
                            <p:childTnLst>
                              <p:par>
                                <p:cTn id="171" presetID="32" presetClass="emph" presetSubtype="0" fill="hold" grpId="0" nodeType="clickEffect">
                                  <p:stCondLst>
                                    <p:cond delay="0"/>
                                  </p:stCondLst>
                                  <p:childTnLst>
                                    <p:animClr clrSpc="rgb">
                                      <p:cBhvr override="childStyle">
                                        <p:cTn id="172" dur="100" fill="hold"/>
                                        <p:tgtEl>
                                          <p:spTgt spid="3">
                                            <p:txEl>
                                              <p:pRg st="13" end="13"/>
                                            </p:txEl>
                                          </p:spTgt>
                                        </p:tgtEl>
                                        <p:attrNameLst>
                                          <p:attrName>style.color</p:attrName>
                                        </p:attrNameLst>
                                      </p:cBhvr>
                                      <p:to>
                                        <a:schemeClr val="accent2"/>
                                      </p:to>
                                    </p:animClr>
                                    <p:animClr clrSpc="rgb">
                                      <p:cBhvr>
                                        <p:cTn id="173" dur="100" fill="hold"/>
                                        <p:tgtEl>
                                          <p:spTgt spid="3">
                                            <p:txEl>
                                              <p:pRg st="13" end="13"/>
                                            </p:txEl>
                                          </p:spTgt>
                                        </p:tgtEl>
                                        <p:attrNameLst>
                                          <p:attrName>fillcolor</p:attrName>
                                        </p:attrNameLst>
                                      </p:cBhvr>
                                      <p:to>
                                        <a:schemeClr val="accent2"/>
                                      </p:to>
                                    </p:animClr>
                                    <p:set>
                                      <p:cBhvr>
                                        <p:cTn id="174" dur="100" fill="hold"/>
                                        <p:tgtEl>
                                          <p:spTgt spid="3">
                                            <p:txEl>
                                              <p:pRg st="13" end="13"/>
                                            </p:txEl>
                                          </p:spTgt>
                                        </p:tgtEl>
                                        <p:attrNameLst>
                                          <p:attrName>fill.type</p:attrName>
                                        </p:attrNameLst>
                                      </p:cBhvr>
                                      <p:to>
                                        <p:strVal val="solid"/>
                                      </p:to>
                                    </p:set>
                                    <p:set>
                                      <p:cBhvr>
                                        <p:cTn id="175" dur="100" fill="hold"/>
                                        <p:tgtEl>
                                          <p:spTgt spid="3">
                                            <p:txEl>
                                              <p:pRg st="13" end="13"/>
                                            </p:txEl>
                                          </p:spTgt>
                                        </p:tgtEl>
                                        <p:attrNameLst>
                                          <p:attrName>fill.on</p:attrName>
                                        </p:attrNameLst>
                                      </p:cBhvr>
                                      <p:to>
                                        <p:strVal val="true"/>
                                      </p:to>
                                    </p:set>
                                    <p:animRot by="120000">
                                      <p:cBhvr>
                                        <p:cTn id="176" dur="100" fill="hold">
                                          <p:stCondLst>
                                            <p:cond delay="0"/>
                                          </p:stCondLst>
                                        </p:cTn>
                                        <p:tgtEl>
                                          <p:spTgt spid="3">
                                            <p:txEl>
                                              <p:pRg st="13" end="13"/>
                                            </p:txEl>
                                          </p:spTgt>
                                        </p:tgtEl>
                                        <p:attrNameLst>
                                          <p:attrName>r</p:attrName>
                                        </p:attrNameLst>
                                      </p:cBhvr>
                                    </p:animRot>
                                    <p:animRot by="-240000">
                                      <p:cBhvr>
                                        <p:cTn id="177" dur="200" fill="hold">
                                          <p:stCondLst>
                                            <p:cond delay="200"/>
                                          </p:stCondLst>
                                        </p:cTn>
                                        <p:tgtEl>
                                          <p:spTgt spid="3">
                                            <p:txEl>
                                              <p:pRg st="13" end="13"/>
                                            </p:txEl>
                                          </p:spTgt>
                                        </p:tgtEl>
                                        <p:attrNameLst>
                                          <p:attrName>r</p:attrName>
                                        </p:attrNameLst>
                                      </p:cBhvr>
                                    </p:animRot>
                                    <p:animRot by="240000">
                                      <p:cBhvr>
                                        <p:cTn id="178" dur="200" fill="hold">
                                          <p:stCondLst>
                                            <p:cond delay="400"/>
                                          </p:stCondLst>
                                        </p:cTn>
                                        <p:tgtEl>
                                          <p:spTgt spid="3">
                                            <p:txEl>
                                              <p:pRg st="13" end="13"/>
                                            </p:txEl>
                                          </p:spTgt>
                                        </p:tgtEl>
                                        <p:attrNameLst>
                                          <p:attrName>r</p:attrName>
                                        </p:attrNameLst>
                                      </p:cBhvr>
                                    </p:animRot>
                                    <p:animRot by="-240000">
                                      <p:cBhvr>
                                        <p:cTn id="179" dur="200" fill="hold">
                                          <p:stCondLst>
                                            <p:cond delay="600"/>
                                          </p:stCondLst>
                                        </p:cTn>
                                        <p:tgtEl>
                                          <p:spTgt spid="3">
                                            <p:txEl>
                                              <p:pRg st="13" end="13"/>
                                            </p:txEl>
                                          </p:spTgt>
                                        </p:tgtEl>
                                        <p:attrNameLst>
                                          <p:attrName>r</p:attrName>
                                        </p:attrNameLst>
                                      </p:cBhvr>
                                    </p:animRot>
                                    <p:animRot by="120000">
                                      <p:cBhvr>
                                        <p:cTn id="180" dur="200" fill="hold">
                                          <p:stCondLst>
                                            <p:cond delay="800"/>
                                          </p:stCondLst>
                                        </p:cTn>
                                        <p:tgtEl>
                                          <p:spTgt spid="3">
                                            <p:txEl>
                                              <p:pRg st="13" end="13"/>
                                            </p:txEl>
                                          </p:spTgt>
                                        </p:tgtEl>
                                        <p:attrNameLst>
                                          <p:attrName>r</p:attrName>
                                        </p:attrNameLst>
                                      </p:cBhvr>
                                    </p:animRot>
                                  </p:childTnLst>
                                </p:cTn>
                              </p:par>
                            </p:childTnLst>
                          </p:cTn>
                        </p:par>
                      </p:childTnLst>
                    </p:cTn>
                  </p:par>
                  <p:par>
                    <p:cTn id="181" fill="hold">
                      <p:stCondLst>
                        <p:cond delay="indefinite"/>
                      </p:stCondLst>
                      <p:childTnLst>
                        <p:par>
                          <p:cTn id="182" fill="hold">
                            <p:stCondLst>
                              <p:cond delay="0"/>
                            </p:stCondLst>
                            <p:childTnLst>
                              <p:par>
                                <p:cTn id="183" presetID="23" presetClass="entr" presetSubtype="16" fill="hold" nodeType="clickEffect">
                                  <p:stCondLst>
                                    <p:cond delay="0"/>
                                  </p:stCondLst>
                                  <p:childTnLst>
                                    <p:set>
                                      <p:cBhvr>
                                        <p:cTn id="184" dur="1" fill="hold">
                                          <p:stCondLst>
                                            <p:cond delay="0"/>
                                          </p:stCondLst>
                                        </p:cTn>
                                        <p:tgtEl>
                                          <p:spTgt spid="21506"/>
                                        </p:tgtEl>
                                        <p:attrNameLst>
                                          <p:attrName>style.visibility</p:attrName>
                                        </p:attrNameLst>
                                      </p:cBhvr>
                                      <p:to>
                                        <p:strVal val="visible"/>
                                      </p:to>
                                    </p:set>
                                    <p:anim calcmode="lin" valueType="num">
                                      <p:cBhvr>
                                        <p:cTn id="185" dur="500" fill="hold"/>
                                        <p:tgtEl>
                                          <p:spTgt spid="21506"/>
                                        </p:tgtEl>
                                        <p:attrNameLst>
                                          <p:attrName>ppt_w</p:attrName>
                                        </p:attrNameLst>
                                      </p:cBhvr>
                                      <p:tavLst>
                                        <p:tav tm="0">
                                          <p:val>
                                            <p:fltVal val="0"/>
                                          </p:val>
                                        </p:tav>
                                        <p:tav tm="100000">
                                          <p:val>
                                            <p:strVal val="#ppt_w"/>
                                          </p:val>
                                        </p:tav>
                                      </p:tavLst>
                                    </p:anim>
                                    <p:anim calcmode="lin" valueType="num">
                                      <p:cBhvr>
                                        <p:cTn id="186" dur="500" fill="hold"/>
                                        <p:tgtEl>
                                          <p:spTgt spid="21506"/>
                                        </p:tgtEl>
                                        <p:attrNameLst>
                                          <p:attrName>ppt_h</p:attrName>
                                        </p:attrNameLst>
                                      </p:cBhvr>
                                      <p:tavLst>
                                        <p:tav tm="0">
                                          <p:val>
                                            <p:fltVal val="0"/>
                                          </p:val>
                                        </p:tav>
                                        <p:tav tm="100000">
                                          <p:val>
                                            <p:strVal val="#ppt_h"/>
                                          </p:val>
                                        </p:tav>
                                      </p:tavLst>
                                    </p:anim>
                                  </p:childTnLst>
                                </p:cTn>
                              </p:par>
                            </p:childTnLst>
                          </p:cTn>
                        </p:par>
                      </p:childTnLst>
                    </p:cTn>
                  </p:par>
                  <p:par>
                    <p:cTn id="187" fill="hold">
                      <p:stCondLst>
                        <p:cond delay="indefinite"/>
                      </p:stCondLst>
                      <p:childTnLst>
                        <p:par>
                          <p:cTn id="188" fill="hold">
                            <p:stCondLst>
                              <p:cond delay="0"/>
                            </p:stCondLst>
                            <p:childTnLst>
                              <p:par>
                                <p:cTn id="189" presetID="26" presetClass="emph" presetSubtype="0" fill="hold" grpId="1" nodeType="clickEffect">
                                  <p:stCondLst>
                                    <p:cond delay="0"/>
                                  </p:stCondLst>
                                  <p:childTnLst>
                                    <p:animEffect transition="out" filter="fade">
                                      <p:cBhvr>
                                        <p:cTn id="190" dur="500" tmFilter="0, 0; .2, .5; .8, .5; 1, 0"/>
                                        <p:tgtEl>
                                          <p:spTgt spid="2"/>
                                        </p:tgtEl>
                                      </p:cBhvr>
                                    </p:animEffect>
                                    <p:animScale>
                                      <p:cBhvr>
                                        <p:cTn id="191" dur="250" autoRev="1" fill="hold"/>
                                        <p:tgtEl>
                                          <p:spTgt spid="2"/>
                                        </p:tgtEl>
                                      </p:cBhvr>
                                      <p:by x="105000" y="105000"/>
                                    </p:animScale>
                                  </p:childTnLst>
                                </p:cTn>
                              </p:par>
                            </p:childTnLst>
                          </p:cTn>
                        </p:par>
                      </p:childTnLst>
                    </p:cTn>
                  </p:par>
                  <p:par>
                    <p:cTn id="192" fill="hold">
                      <p:stCondLst>
                        <p:cond delay="indefinite"/>
                      </p:stCondLst>
                      <p:childTnLst>
                        <p:par>
                          <p:cTn id="193" fill="hold">
                            <p:stCondLst>
                              <p:cond delay="0"/>
                            </p:stCondLst>
                            <p:childTnLst>
                              <p:par>
                                <p:cTn id="194" presetID="35" presetClass="emph" presetSubtype="0" fill="hold" nodeType="clickEffect">
                                  <p:stCondLst>
                                    <p:cond delay="0"/>
                                  </p:stCondLst>
                                  <p:childTnLst>
                                    <p:anim calcmode="discrete" valueType="str">
                                      <p:cBhvr>
                                        <p:cTn id="195" dur="1000" fill="hold"/>
                                        <p:tgtEl>
                                          <p:spTgt spid="21506"/>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1">
      <a:dk1>
        <a:srgbClr val="00CC00"/>
      </a:dk1>
      <a:lt1>
        <a:sysClr val="window" lastClr="FFFFFF"/>
      </a:lt1>
      <a:dk2>
        <a:srgbClr val="FB7DE3"/>
      </a:dk2>
      <a:lt2>
        <a:srgbClr val="FEFAC9"/>
      </a:lt2>
      <a:accent1>
        <a:srgbClr val="A5B592"/>
      </a:accent1>
      <a:accent2>
        <a:srgbClr val="51F644"/>
      </a:accent2>
      <a:accent3>
        <a:srgbClr val="FA6A89"/>
      </a:accent3>
      <a:accent4>
        <a:srgbClr val="D092A7"/>
      </a:accent4>
      <a:accent5>
        <a:srgbClr val="9C85C0"/>
      </a:accent5>
      <a:accent6>
        <a:srgbClr val="809EC2"/>
      </a:accent6>
      <a:hlink>
        <a:srgbClr val="8E58B6"/>
      </a:hlink>
      <a:folHlink>
        <a:srgbClr val="7F6F6F"/>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118</TotalTime>
  <Words>393</Words>
  <Application>Microsoft Office PowerPoint</Application>
  <PresentationFormat>On-screen Show (4:3)</PresentationFormat>
  <Paragraphs>77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Music &amp; Fashion of the 70’s</vt:lpstr>
      <vt:lpstr>Girls fashion</vt:lpstr>
      <vt:lpstr>Guys Fashion</vt:lpstr>
      <vt:lpstr>Dances</vt:lpstr>
      <vt:lpstr>Popular Songs From The 70’s</vt:lpstr>
      <vt:lpstr>Foods From the 70’s</vt:lpstr>
      <vt:lpstr>Groovy TV Shows</vt:lpstr>
      <vt:lpstr>Popular Cars</vt:lpstr>
      <vt:lpstr>Popular 70’s Sayings/Slang</vt:lpstr>
      <vt:lpstr>Greatest Movies of the 70’s</vt:lpstr>
    </vt:vector>
  </TitlesOfParts>
  <Company>Richland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Music &amp; Fashion of the 70’s</dc:title>
  <dc:creator>asdfg</dc:creator>
  <cp:lastModifiedBy>Richland School District</cp:lastModifiedBy>
  <cp:revision>35</cp:revision>
  <dcterms:created xsi:type="dcterms:W3CDTF">2010-05-14T19:55:35Z</dcterms:created>
  <dcterms:modified xsi:type="dcterms:W3CDTF">2010-05-20T16:01:37Z</dcterms:modified>
</cp:coreProperties>
</file>